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4" r:id="rId2"/>
    <p:sldId id="291" r:id="rId3"/>
    <p:sldId id="292" r:id="rId4"/>
    <p:sldId id="280" r:id="rId5"/>
    <p:sldId id="281" r:id="rId6"/>
    <p:sldId id="282" r:id="rId7"/>
    <p:sldId id="283" r:id="rId8"/>
    <p:sldId id="295" r:id="rId9"/>
    <p:sldId id="284" r:id="rId10"/>
    <p:sldId id="285" r:id="rId11"/>
    <p:sldId id="286" r:id="rId12"/>
    <p:sldId id="287" r:id="rId13"/>
    <p:sldId id="288" r:id="rId14"/>
    <p:sldId id="290" r:id="rId15"/>
    <p:sldId id="289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3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9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5CC23-B2CF-9544-8CBE-882DB72B8B41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6E787-78B3-6946-921F-9A1B4BE95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FCEC024-1612-AB43-B187-B7C4DED5E9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C29670-E8B4-F348-89E7-122908CCB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712" y="3757132"/>
            <a:ext cx="5257800" cy="1570383"/>
          </a:xfrm>
        </p:spPr>
        <p:txBody>
          <a:bodyPr anchor="b">
            <a:normAutofit/>
          </a:bodyPr>
          <a:lstStyle>
            <a:lvl1pPr algn="l"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F907D-884A-3149-A404-3BF701EE0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6712" y="5464041"/>
            <a:ext cx="5257800" cy="59154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Subhead or Name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9D4A5D-7461-0849-8C8C-FF7978745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54329" y="1034136"/>
            <a:ext cx="5038631" cy="2202199"/>
          </a:xfrm>
          <a:prstGeom prst="rect">
            <a:avLst/>
          </a:prstGeom>
        </p:spPr>
      </p:pic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F03D2A5A-E7E4-2D4D-A54B-8A72896C87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95592" y="-129210"/>
            <a:ext cx="2778325" cy="277832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09B4B3A-7AB1-AE48-98AB-E0E08F5EE5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46016" y="1681746"/>
            <a:ext cx="4102825" cy="410282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28381BF-1C65-2858-BAE2-00551CF21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30681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Circ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A2C05-96D6-1F4E-B66B-49BA907CD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0" y="2144315"/>
            <a:ext cx="49911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F2308A3-5BF5-C0C3-E8D1-FED7243EE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96773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Circ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A2C05-96D6-1F4E-B66B-49BA907CD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0" y="2144315"/>
            <a:ext cx="49911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7CA86AD-76E4-0170-5BFB-935AE20556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92003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9951-E1F6-3E44-93A6-76B2794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E32FFA6-07C5-264D-BF6A-91C5C2E32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431225">
            <a:off x="6891700" y="3613999"/>
            <a:ext cx="1894732" cy="1894732"/>
          </a:xfrm>
          <a:prstGeom prst="rect">
            <a:avLst/>
          </a:prstGeom>
        </p:spPr>
      </p:pic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1D3D4187-1985-8445-A707-D59F1FCE6C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5314" y="1248741"/>
            <a:ext cx="4121977" cy="412197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9E94F-3359-8F42-9CC4-3123C6817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CE5226-CF1B-DE4A-B771-EE08A22E3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3B87AA4-240E-1AE6-30E9-B9D834DF0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273079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9951-E1F6-3E44-93A6-76B2794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9E94F-3359-8F42-9CC4-3123C6817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BA70C-9B53-0F41-90AF-8CBD750D5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8794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91DFC4-DCD3-5B4B-B1C6-1B29DC37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57FA2-17E1-326E-9F7E-B4C5F8FBD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011257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9951-E1F6-3E44-93A6-76B279450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9E94F-3359-8F42-9CC4-3123C6817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794956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91DFC4-DCD3-5B4B-B1C6-1B29DC37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1F5A4DE2-8633-304F-9E2D-D1DBF60FC342}"/>
              </a:ext>
            </a:extLst>
          </p:cNvPr>
          <p:cNvSpPr/>
          <p:nvPr userDrawn="1"/>
        </p:nvSpPr>
        <p:spPr>
          <a:xfrm>
            <a:off x="6047296" y="1482258"/>
            <a:ext cx="5569310" cy="3930990"/>
          </a:xfrm>
          <a:custGeom>
            <a:avLst/>
            <a:gdLst>
              <a:gd name="connsiteX0" fmla="*/ 501237 w 3566160"/>
              <a:gd name="connsiteY0" fmla="*/ 0 h 3007360"/>
              <a:gd name="connsiteX1" fmla="*/ 3566160 w 3566160"/>
              <a:gd name="connsiteY1" fmla="*/ 0 h 3007360"/>
              <a:gd name="connsiteX2" fmla="*/ 3566160 w 3566160"/>
              <a:gd name="connsiteY2" fmla="*/ 0 h 3007360"/>
              <a:gd name="connsiteX3" fmla="*/ 3566160 w 3566160"/>
              <a:gd name="connsiteY3" fmla="*/ 2506123 h 3007360"/>
              <a:gd name="connsiteX4" fmla="*/ 3064923 w 3566160"/>
              <a:gd name="connsiteY4" fmla="*/ 3007360 h 3007360"/>
              <a:gd name="connsiteX5" fmla="*/ 0 w 3566160"/>
              <a:gd name="connsiteY5" fmla="*/ 3007360 h 3007360"/>
              <a:gd name="connsiteX6" fmla="*/ 0 w 3566160"/>
              <a:gd name="connsiteY6" fmla="*/ 3007360 h 3007360"/>
              <a:gd name="connsiteX7" fmla="*/ 0 w 3566160"/>
              <a:gd name="connsiteY7" fmla="*/ 501237 h 3007360"/>
              <a:gd name="connsiteX8" fmla="*/ 501237 w 3566160"/>
              <a:gd name="connsiteY8" fmla="*/ 0 h 3007360"/>
              <a:gd name="connsiteX0" fmla="*/ 511397 w 3576320"/>
              <a:gd name="connsiteY0" fmla="*/ 0 h 3007360"/>
              <a:gd name="connsiteX1" fmla="*/ 3576320 w 3576320"/>
              <a:gd name="connsiteY1" fmla="*/ 0 h 3007360"/>
              <a:gd name="connsiteX2" fmla="*/ 3576320 w 3576320"/>
              <a:gd name="connsiteY2" fmla="*/ 0 h 3007360"/>
              <a:gd name="connsiteX3" fmla="*/ 3576320 w 3576320"/>
              <a:gd name="connsiteY3" fmla="*/ 2506123 h 3007360"/>
              <a:gd name="connsiteX4" fmla="*/ 3075083 w 3576320"/>
              <a:gd name="connsiteY4" fmla="*/ 3007360 h 3007360"/>
              <a:gd name="connsiteX5" fmla="*/ 10160 w 3576320"/>
              <a:gd name="connsiteY5" fmla="*/ 3007360 h 3007360"/>
              <a:gd name="connsiteX6" fmla="*/ 0 w 3576320"/>
              <a:gd name="connsiteY6" fmla="*/ 2560320 h 3007360"/>
              <a:gd name="connsiteX7" fmla="*/ 10160 w 3576320"/>
              <a:gd name="connsiteY7" fmla="*/ 501237 h 3007360"/>
              <a:gd name="connsiteX8" fmla="*/ 511397 w 3576320"/>
              <a:gd name="connsiteY8" fmla="*/ 0 h 3007360"/>
              <a:gd name="connsiteX0" fmla="*/ 720259 w 3785182"/>
              <a:gd name="connsiteY0" fmla="*/ 0 h 3007360"/>
              <a:gd name="connsiteX1" fmla="*/ 3785182 w 3785182"/>
              <a:gd name="connsiteY1" fmla="*/ 0 h 3007360"/>
              <a:gd name="connsiteX2" fmla="*/ 3785182 w 3785182"/>
              <a:gd name="connsiteY2" fmla="*/ 0 h 3007360"/>
              <a:gd name="connsiteX3" fmla="*/ 3785182 w 3785182"/>
              <a:gd name="connsiteY3" fmla="*/ 2506123 h 3007360"/>
              <a:gd name="connsiteX4" fmla="*/ 3283945 w 3785182"/>
              <a:gd name="connsiteY4" fmla="*/ 3007360 h 3007360"/>
              <a:gd name="connsiteX5" fmla="*/ 219022 w 3785182"/>
              <a:gd name="connsiteY5" fmla="*/ 3007360 h 3007360"/>
              <a:gd name="connsiteX6" fmla="*/ 208862 w 3785182"/>
              <a:gd name="connsiteY6" fmla="*/ 2560320 h 3007360"/>
              <a:gd name="connsiteX7" fmla="*/ 219022 w 3785182"/>
              <a:gd name="connsiteY7" fmla="*/ 501237 h 3007360"/>
              <a:gd name="connsiteX8" fmla="*/ 720259 w 3785182"/>
              <a:gd name="connsiteY8" fmla="*/ 0 h 3007360"/>
              <a:gd name="connsiteX0" fmla="*/ 625113 w 3690036"/>
              <a:gd name="connsiteY0" fmla="*/ 0 h 3017520"/>
              <a:gd name="connsiteX1" fmla="*/ 3690036 w 3690036"/>
              <a:gd name="connsiteY1" fmla="*/ 0 h 3017520"/>
              <a:gd name="connsiteX2" fmla="*/ 3690036 w 3690036"/>
              <a:gd name="connsiteY2" fmla="*/ 0 h 3017520"/>
              <a:gd name="connsiteX3" fmla="*/ 3690036 w 3690036"/>
              <a:gd name="connsiteY3" fmla="*/ 2506123 h 3017520"/>
              <a:gd name="connsiteX4" fmla="*/ 3188799 w 3690036"/>
              <a:gd name="connsiteY4" fmla="*/ 3007360 h 3017520"/>
              <a:gd name="connsiteX5" fmla="*/ 804596 w 3690036"/>
              <a:gd name="connsiteY5" fmla="*/ 3017520 h 3017520"/>
              <a:gd name="connsiteX6" fmla="*/ 113716 w 3690036"/>
              <a:gd name="connsiteY6" fmla="*/ 2560320 h 3017520"/>
              <a:gd name="connsiteX7" fmla="*/ 123876 w 3690036"/>
              <a:gd name="connsiteY7" fmla="*/ 501237 h 3017520"/>
              <a:gd name="connsiteX8" fmla="*/ 625113 w 3690036"/>
              <a:gd name="connsiteY8" fmla="*/ 0 h 3017520"/>
              <a:gd name="connsiteX0" fmla="*/ 511397 w 3576320"/>
              <a:gd name="connsiteY0" fmla="*/ 0 h 3017520"/>
              <a:gd name="connsiteX1" fmla="*/ 3576320 w 3576320"/>
              <a:gd name="connsiteY1" fmla="*/ 0 h 3017520"/>
              <a:gd name="connsiteX2" fmla="*/ 3576320 w 3576320"/>
              <a:gd name="connsiteY2" fmla="*/ 0 h 3017520"/>
              <a:gd name="connsiteX3" fmla="*/ 3576320 w 3576320"/>
              <a:gd name="connsiteY3" fmla="*/ 2506123 h 3017520"/>
              <a:gd name="connsiteX4" fmla="*/ 3075083 w 3576320"/>
              <a:gd name="connsiteY4" fmla="*/ 3007360 h 3017520"/>
              <a:gd name="connsiteX5" fmla="*/ 690880 w 3576320"/>
              <a:gd name="connsiteY5" fmla="*/ 3017520 h 3017520"/>
              <a:gd name="connsiteX6" fmla="*/ 0 w 3576320"/>
              <a:gd name="connsiteY6" fmla="*/ 2560320 h 3017520"/>
              <a:gd name="connsiteX7" fmla="*/ 10160 w 3576320"/>
              <a:gd name="connsiteY7" fmla="*/ 501237 h 3017520"/>
              <a:gd name="connsiteX8" fmla="*/ 511397 w 3576320"/>
              <a:gd name="connsiteY8" fmla="*/ 0 h 3017520"/>
              <a:gd name="connsiteX0" fmla="*/ 511397 w 3576320"/>
              <a:gd name="connsiteY0" fmla="*/ 0 h 3032142"/>
              <a:gd name="connsiteX1" fmla="*/ 3576320 w 3576320"/>
              <a:gd name="connsiteY1" fmla="*/ 0 h 3032142"/>
              <a:gd name="connsiteX2" fmla="*/ 3576320 w 3576320"/>
              <a:gd name="connsiteY2" fmla="*/ 0 h 3032142"/>
              <a:gd name="connsiteX3" fmla="*/ 3576320 w 3576320"/>
              <a:gd name="connsiteY3" fmla="*/ 2506123 h 3032142"/>
              <a:gd name="connsiteX4" fmla="*/ 3075083 w 3576320"/>
              <a:gd name="connsiteY4" fmla="*/ 3007360 h 3032142"/>
              <a:gd name="connsiteX5" fmla="*/ 690880 w 3576320"/>
              <a:gd name="connsiteY5" fmla="*/ 3017520 h 3032142"/>
              <a:gd name="connsiteX6" fmla="*/ 0 w 3576320"/>
              <a:gd name="connsiteY6" fmla="*/ 2560320 h 3032142"/>
              <a:gd name="connsiteX7" fmla="*/ 10160 w 3576320"/>
              <a:gd name="connsiteY7" fmla="*/ 501237 h 3032142"/>
              <a:gd name="connsiteX8" fmla="*/ 511397 w 3576320"/>
              <a:gd name="connsiteY8" fmla="*/ 0 h 3032142"/>
              <a:gd name="connsiteX0" fmla="*/ 511397 w 3576320"/>
              <a:gd name="connsiteY0" fmla="*/ 0 h 3017520"/>
              <a:gd name="connsiteX1" fmla="*/ 3576320 w 3576320"/>
              <a:gd name="connsiteY1" fmla="*/ 0 h 3017520"/>
              <a:gd name="connsiteX2" fmla="*/ 3576320 w 3576320"/>
              <a:gd name="connsiteY2" fmla="*/ 0 h 3017520"/>
              <a:gd name="connsiteX3" fmla="*/ 3576320 w 3576320"/>
              <a:gd name="connsiteY3" fmla="*/ 2506123 h 3017520"/>
              <a:gd name="connsiteX4" fmla="*/ 3075083 w 3576320"/>
              <a:gd name="connsiteY4" fmla="*/ 3007360 h 3017520"/>
              <a:gd name="connsiteX5" fmla="*/ 690880 w 3576320"/>
              <a:gd name="connsiteY5" fmla="*/ 3017520 h 3017520"/>
              <a:gd name="connsiteX6" fmla="*/ 0 w 3576320"/>
              <a:gd name="connsiteY6" fmla="*/ 2560320 h 3017520"/>
              <a:gd name="connsiteX7" fmla="*/ 10160 w 3576320"/>
              <a:gd name="connsiteY7" fmla="*/ 501237 h 3017520"/>
              <a:gd name="connsiteX8" fmla="*/ 511397 w 3576320"/>
              <a:gd name="connsiteY8" fmla="*/ 0 h 3017520"/>
              <a:gd name="connsiteX0" fmla="*/ 507386 w 3572309"/>
              <a:gd name="connsiteY0" fmla="*/ 0 h 3017520"/>
              <a:gd name="connsiteX1" fmla="*/ 3572309 w 3572309"/>
              <a:gd name="connsiteY1" fmla="*/ 0 h 3017520"/>
              <a:gd name="connsiteX2" fmla="*/ 3572309 w 3572309"/>
              <a:gd name="connsiteY2" fmla="*/ 0 h 3017520"/>
              <a:gd name="connsiteX3" fmla="*/ 3572309 w 3572309"/>
              <a:gd name="connsiteY3" fmla="*/ 2506123 h 3017520"/>
              <a:gd name="connsiteX4" fmla="*/ 3071072 w 3572309"/>
              <a:gd name="connsiteY4" fmla="*/ 3007360 h 3017520"/>
              <a:gd name="connsiteX5" fmla="*/ 686869 w 3572309"/>
              <a:gd name="connsiteY5" fmla="*/ 3017520 h 3017520"/>
              <a:gd name="connsiteX6" fmla="*/ 0 w 3572309"/>
              <a:gd name="connsiteY6" fmla="*/ 2460057 h 3017520"/>
              <a:gd name="connsiteX7" fmla="*/ 6149 w 3572309"/>
              <a:gd name="connsiteY7" fmla="*/ 501237 h 3017520"/>
              <a:gd name="connsiteX8" fmla="*/ 507386 w 3572309"/>
              <a:gd name="connsiteY8" fmla="*/ 0 h 3017520"/>
              <a:gd name="connsiteX0" fmla="*/ 507386 w 3572309"/>
              <a:gd name="connsiteY0" fmla="*/ 0 h 3017520"/>
              <a:gd name="connsiteX1" fmla="*/ 3572309 w 3572309"/>
              <a:gd name="connsiteY1" fmla="*/ 0 h 3017520"/>
              <a:gd name="connsiteX2" fmla="*/ 3572309 w 3572309"/>
              <a:gd name="connsiteY2" fmla="*/ 0 h 3017520"/>
              <a:gd name="connsiteX3" fmla="*/ 3572309 w 3572309"/>
              <a:gd name="connsiteY3" fmla="*/ 2506123 h 3017520"/>
              <a:gd name="connsiteX4" fmla="*/ 3071072 w 3572309"/>
              <a:gd name="connsiteY4" fmla="*/ 3007360 h 3017520"/>
              <a:gd name="connsiteX5" fmla="*/ 686869 w 3572309"/>
              <a:gd name="connsiteY5" fmla="*/ 3017520 h 3017520"/>
              <a:gd name="connsiteX6" fmla="*/ 0 w 3572309"/>
              <a:gd name="connsiteY6" fmla="*/ 2460057 h 3017520"/>
              <a:gd name="connsiteX7" fmla="*/ 6149 w 3572309"/>
              <a:gd name="connsiteY7" fmla="*/ 501237 h 3017520"/>
              <a:gd name="connsiteX8" fmla="*/ 507386 w 3572309"/>
              <a:gd name="connsiteY8" fmla="*/ 0 h 3017520"/>
              <a:gd name="connsiteX0" fmla="*/ 507386 w 3572309"/>
              <a:gd name="connsiteY0" fmla="*/ 0 h 3017520"/>
              <a:gd name="connsiteX1" fmla="*/ 3572309 w 3572309"/>
              <a:gd name="connsiteY1" fmla="*/ 0 h 3017520"/>
              <a:gd name="connsiteX2" fmla="*/ 3572309 w 3572309"/>
              <a:gd name="connsiteY2" fmla="*/ 0 h 3017520"/>
              <a:gd name="connsiteX3" fmla="*/ 3572309 w 3572309"/>
              <a:gd name="connsiteY3" fmla="*/ 2506123 h 3017520"/>
              <a:gd name="connsiteX4" fmla="*/ 3071072 w 3572309"/>
              <a:gd name="connsiteY4" fmla="*/ 3007360 h 3017520"/>
              <a:gd name="connsiteX5" fmla="*/ 686869 w 3572309"/>
              <a:gd name="connsiteY5" fmla="*/ 3017520 h 3017520"/>
              <a:gd name="connsiteX6" fmla="*/ 0 w 3572309"/>
              <a:gd name="connsiteY6" fmla="*/ 2460057 h 3017520"/>
              <a:gd name="connsiteX7" fmla="*/ 6149 w 3572309"/>
              <a:gd name="connsiteY7" fmla="*/ 501237 h 3017520"/>
              <a:gd name="connsiteX8" fmla="*/ 507386 w 3572309"/>
              <a:gd name="connsiteY8" fmla="*/ 0 h 3017520"/>
              <a:gd name="connsiteX0" fmla="*/ 507386 w 3572309"/>
              <a:gd name="connsiteY0" fmla="*/ 0 h 3010708"/>
              <a:gd name="connsiteX1" fmla="*/ 3572309 w 3572309"/>
              <a:gd name="connsiteY1" fmla="*/ 0 h 3010708"/>
              <a:gd name="connsiteX2" fmla="*/ 3572309 w 3572309"/>
              <a:gd name="connsiteY2" fmla="*/ 0 h 3010708"/>
              <a:gd name="connsiteX3" fmla="*/ 3572309 w 3572309"/>
              <a:gd name="connsiteY3" fmla="*/ 2506123 h 3010708"/>
              <a:gd name="connsiteX4" fmla="*/ 3071072 w 3572309"/>
              <a:gd name="connsiteY4" fmla="*/ 3007360 h 3010708"/>
              <a:gd name="connsiteX5" fmla="*/ 475341 w 3572309"/>
              <a:gd name="connsiteY5" fmla="*/ 3010708 h 3010708"/>
              <a:gd name="connsiteX6" fmla="*/ 0 w 3572309"/>
              <a:gd name="connsiteY6" fmla="*/ 2460057 h 3010708"/>
              <a:gd name="connsiteX7" fmla="*/ 6149 w 3572309"/>
              <a:gd name="connsiteY7" fmla="*/ 501237 h 3010708"/>
              <a:gd name="connsiteX8" fmla="*/ 507386 w 3572309"/>
              <a:gd name="connsiteY8" fmla="*/ 0 h 3010708"/>
              <a:gd name="connsiteX0" fmla="*/ 378119 w 3572309"/>
              <a:gd name="connsiteY0" fmla="*/ 0 h 3010708"/>
              <a:gd name="connsiteX1" fmla="*/ 3572309 w 3572309"/>
              <a:gd name="connsiteY1" fmla="*/ 0 h 3010708"/>
              <a:gd name="connsiteX2" fmla="*/ 3572309 w 3572309"/>
              <a:gd name="connsiteY2" fmla="*/ 0 h 3010708"/>
              <a:gd name="connsiteX3" fmla="*/ 3572309 w 3572309"/>
              <a:gd name="connsiteY3" fmla="*/ 2506123 h 3010708"/>
              <a:gd name="connsiteX4" fmla="*/ 3071072 w 3572309"/>
              <a:gd name="connsiteY4" fmla="*/ 3007360 h 3010708"/>
              <a:gd name="connsiteX5" fmla="*/ 475341 w 3572309"/>
              <a:gd name="connsiteY5" fmla="*/ 3010708 h 3010708"/>
              <a:gd name="connsiteX6" fmla="*/ 0 w 3572309"/>
              <a:gd name="connsiteY6" fmla="*/ 2460057 h 3010708"/>
              <a:gd name="connsiteX7" fmla="*/ 6149 w 3572309"/>
              <a:gd name="connsiteY7" fmla="*/ 501237 h 3010708"/>
              <a:gd name="connsiteX8" fmla="*/ 378119 w 3572309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071072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501237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501237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501237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431001 w 3578185"/>
              <a:gd name="connsiteY0" fmla="*/ 6812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431001 w 3578185"/>
              <a:gd name="connsiteY8" fmla="*/ 6812 h 3010708"/>
              <a:gd name="connsiteX0" fmla="*/ 431001 w 3578185"/>
              <a:gd name="connsiteY0" fmla="*/ 6812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431001 w 3578185"/>
              <a:gd name="connsiteY8" fmla="*/ 6812 h 3010708"/>
              <a:gd name="connsiteX0" fmla="*/ 436877 w 3584061"/>
              <a:gd name="connsiteY0" fmla="*/ 6812 h 3010708"/>
              <a:gd name="connsiteX1" fmla="*/ 3578185 w 3584061"/>
              <a:gd name="connsiteY1" fmla="*/ 0 h 3010708"/>
              <a:gd name="connsiteX2" fmla="*/ 3578185 w 3584061"/>
              <a:gd name="connsiteY2" fmla="*/ 0 h 3010708"/>
              <a:gd name="connsiteX3" fmla="*/ 3584061 w 3584061"/>
              <a:gd name="connsiteY3" fmla="*/ 2574247 h 3010708"/>
              <a:gd name="connsiteX4" fmla="*/ 3182713 w 3584061"/>
              <a:gd name="connsiteY4" fmla="*/ 3007360 h 3010708"/>
              <a:gd name="connsiteX5" fmla="*/ 481217 w 3584061"/>
              <a:gd name="connsiteY5" fmla="*/ 3010708 h 3010708"/>
              <a:gd name="connsiteX6" fmla="*/ 0 w 3584061"/>
              <a:gd name="connsiteY6" fmla="*/ 2623556 h 3010708"/>
              <a:gd name="connsiteX7" fmla="*/ 12025 w 3584061"/>
              <a:gd name="connsiteY7" fmla="*/ 433113 h 3010708"/>
              <a:gd name="connsiteX8" fmla="*/ 436877 w 3584061"/>
              <a:gd name="connsiteY8" fmla="*/ 6812 h 3010708"/>
              <a:gd name="connsiteX0" fmla="*/ 436877 w 3584061"/>
              <a:gd name="connsiteY0" fmla="*/ 6812 h 3010708"/>
              <a:gd name="connsiteX1" fmla="*/ 3578185 w 3584061"/>
              <a:gd name="connsiteY1" fmla="*/ 0 h 3010708"/>
              <a:gd name="connsiteX2" fmla="*/ 3578185 w 3584061"/>
              <a:gd name="connsiteY2" fmla="*/ 0 h 3010708"/>
              <a:gd name="connsiteX3" fmla="*/ 3584061 w 3584061"/>
              <a:gd name="connsiteY3" fmla="*/ 2574247 h 3010708"/>
              <a:gd name="connsiteX4" fmla="*/ 3182713 w 3584061"/>
              <a:gd name="connsiteY4" fmla="*/ 3007360 h 3010708"/>
              <a:gd name="connsiteX5" fmla="*/ 481217 w 3584061"/>
              <a:gd name="connsiteY5" fmla="*/ 3010708 h 3010708"/>
              <a:gd name="connsiteX6" fmla="*/ 0 w 3584061"/>
              <a:gd name="connsiteY6" fmla="*/ 2623556 h 3010708"/>
              <a:gd name="connsiteX7" fmla="*/ 12025 w 3584061"/>
              <a:gd name="connsiteY7" fmla="*/ 433113 h 3010708"/>
              <a:gd name="connsiteX8" fmla="*/ 436877 w 3584061"/>
              <a:gd name="connsiteY8" fmla="*/ 6812 h 3010708"/>
              <a:gd name="connsiteX0" fmla="*/ 436877 w 3584061"/>
              <a:gd name="connsiteY0" fmla="*/ 6812 h 3010708"/>
              <a:gd name="connsiteX1" fmla="*/ 3578185 w 3584061"/>
              <a:gd name="connsiteY1" fmla="*/ 0 h 3010708"/>
              <a:gd name="connsiteX2" fmla="*/ 3578185 w 3584061"/>
              <a:gd name="connsiteY2" fmla="*/ 0 h 3010708"/>
              <a:gd name="connsiteX3" fmla="*/ 3584061 w 3584061"/>
              <a:gd name="connsiteY3" fmla="*/ 2574247 h 3010708"/>
              <a:gd name="connsiteX4" fmla="*/ 3182713 w 3584061"/>
              <a:gd name="connsiteY4" fmla="*/ 3007360 h 3010708"/>
              <a:gd name="connsiteX5" fmla="*/ 481217 w 3584061"/>
              <a:gd name="connsiteY5" fmla="*/ 3010708 h 3010708"/>
              <a:gd name="connsiteX6" fmla="*/ 0 w 3584061"/>
              <a:gd name="connsiteY6" fmla="*/ 2525738 h 3010708"/>
              <a:gd name="connsiteX7" fmla="*/ 12025 w 3584061"/>
              <a:gd name="connsiteY7" fmla="*/ 433113 h 3010708"/>
              <a:gd name="connsiteX8" fmla="*/ 436877 w 3584061"/>
              <a:gd name="connsiteY8" fmla="*/ 6812 h 3010708"/>
              <a:gd name="connsiteX0" fmla="*/ 436877 w 3578750"/>
              <a:gd name="connsiteY0" fmla="*/ 6812 h 3010708"/>
              <a:gd name="connsiteX1" fmla="*/ 3578185 w 3578750"/>
              <a:gd name="connsiteY1" fmla="*/ 0 h 3010708"/>
              <a:gd name="connsiteX2" fmla="*/ 3578185 w 3578750"/>
              <a:gd name="connsiteY2" fmla="*/ 0 h 3010708"/>
              <a:gd name="connsiteX3" fmla="*/ 3578185 w 3578750"/>
              <a:gd name="connsiteY3" fmla="*/ 2448480 h 3010708"/>
              <a:gd name="connsiteX4" fmla="*/ 3182713 w 3578750"/>
              <a:gd name="connsiteY4" fmla="*/ 3007360 h 3010708"/>
              <a:gd name="connsiteX5" fmla="*/ 481217 w 3578750"/>
              <a:gd name="connsiteY5" fmla="*/ 3010708 h 3010708"/>
              <a:gd name="connsiteX6" fmla="*/ 0 w 3578750"/>
              <a:gd name="connsiteY6" fmla="*/ 2525738 h 3010708"/>
              <a:gd name="connsiteX7" fmla="*/ 12025 w 3578750"/>
              <a:gd name="connsiteY7" fmla="*/ 433113 h 3010708"/>
              <a:gd name="connsiteX8" fmla="*/ 436877 w 3578750"/>
              <a:gd name="connsiteY8" fmla="*/ 6812 h 3010708"/>
              <a:gd name="connsiteX0" fmla="*/ 436877 w 3578750"/>
              <a:gd name="connsiteY0" fmla="*/ 6812 h 3010708"/>
              <a:gd name="connsiteX1" fmla="*/ 3578185 w 3578750"/>
              <a:gd name="connsiteY1" fmla="*/ 0 h 3010708"/>
              <a:gd name="connsiteX2" fmla="*/ 3578185 w 3578750"/>
              <a:gd name="connsiteY2" fmla="*/ 0 h 3010708"/>
              <a:gd name="connsiteX3" fmla="*/ 3578185 w 3578750"/>
              <a:gd name="connsiteY3" fmla="*/ 2490403 h 3010708"/>
              <a:gd name="connsiteX4" fmla="*/ 3182713 w 3578750"/>
              <a:gd name="connsiteY4" fmla="*/ 3007360 h 3010708"/>
              <a:gd name="connsiteX5" fmla="*/ 481217 w 3578750"/>
              <a:gd name="connsiteY5" fmla="*/ 3010708 h 3010708"/>
              <a:gd name="connsiteX6" fmla="*/ 0 w 3578750"/>
              <a:gd name="connsiteY6" fmla="*/ 2525738 h 3010708"/>
              <a:gd name="connsiteX7" fmla="*/ 12025 w 3578750"/>
              <a:gd name="connsiteY7" fmla="*/ 433113 h 3010708"/>
              <a:gd name="connsiteX8" fmla="*/ 436877 w 3578750"/>
              <a:gd name="connsiteY8" fmla="*/ 6812 h 3010708"/>
              <a:gd name="connsiteX0" fmla="*/ 436877 w 3578750"/>
              <a:gd name="connsiteY0" fmla="*/ 6812 h 3007497"/>
              <a:gd name="connsiteX1" fmla="*/ 3578185 w 3578750"/>
              <a:gd name="connsiteY1" fmla="*/ 0 h 3007497"/>
              <a:gd name="connsiteX2" fmla="*/ 3578185 w 3578750"/>
              <a:gd name="connsiteY2" fmla="*/ 0 h 3007497"/>
              <a:gd name="connsiteX3" fmla="*/ 3578185 w 3578750"/>
              <a:gd name="connsiteY3" fmla="*/ 2490403 h 3007497"/>
              <a:gd name="connsiteX4" fmla="*/ 3182713 w 3578750"/>
              <a:gd name="connsiteY4" fmla="*/ 3007360 h 3007497"/>
              <a:gd name="connsiteX5" fmla="*/ 434211 w 3578750"/>
              <a:gd name="connsiteY5" fmla="*/ 3003721 h 3007497"/>
              <a:gd name="connsiteX6" fmla="*/ 0 w 3578750"/>
              <a:gd name="connsiteY6" fmla="*/ 2525738 h 3007497"/>
              <a:gd name="connsiteX7" fmla="*/ 12025 w 3578750"/>
              <a:gd name="connsiteY7" fmla="*/ 433113 h 3007497"/>
              <a:gd name="connsiteX8" fmla="*/ 436877 w 3578750"/>
              <a:gd name="connsiteY8" fmla="*/ 6812 h 3007497"/>
              <a:gd name="connsiteX0" fmla="*/ 436877 w 3578750"/>
              <a:gd name="connsiteY0" fmla="*/ 6812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433113 h 3003721"/>
              <a:gd name="connsiteX8" fmla="*/ 436877 w 3578750"/>
              <a:gd name="connsiteY8" fmla="*/ 6812 h 3003721"/>
              <a:gd name="connsiteX0" fmla="*/ 366367 w 3578750"/>
              <a:gd name="connsiteY0" fmla="*/ 13799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433113 h 3003721"/>
              <a:gd name="connsiteX8" fmla="*/ 366367 w 3578750"/>
              <a:gd name="connsiteY8" fmla="*/ 13799 h 3003721"/>
              <a:gd name="connsiteX0" fmla="*/ 366367 w 3578750"/>
              <a:gd name="connsiteY0" fmla="*/ 13799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433113 h 3003721"/>
              <a:gd name="connsiteX8" fmla="*/ 366367 w 3578750"/>
              <a:gd name="connsiteY8" fmla="*/ 13799 h 3003721"/>
              <a:gd name="connsiteX0" fmla="*/ 366367 w 3578750"/>
              <a:gd name="connsiteY0" fmla="*/ 13799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565867 h 3003721"/>
              <a:gd name="connsiteX8" fmla="*/ 366367 w 3578750"/>
              <a:gd name="connsiteY8" fmla="*/ 13799 h 3003721"/>
              <a:gd name="connsiteX0" fmla="*/ 407497 w 3578750"/>
              <a:gd name="connsiteY0" fmla="*/ 6812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565867 h 3003721"/>
              <a:gd name="connsiteX8" fmla="*/ 407497 w 3578750"/>
              <a:gd name="connsiteY8" fmla="*/ 6812 h 3003721"/>
              <a:gd name="connsiteX0" fmla="*/ 407497 w 3578750"/>
              <a:gd name="connsiteY0" fmla="*/ 6812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516958 h 3003721"/>
              <a:gd name="connsiteX8" fmla="*/ 407497 w 3578750"/>
              <a:gd name="connsiteY8" fmla="*/ 6812 h 3003721"/>
              <a:gd name="connsiteX0" fmla="*/ 407497 w 3578750"/>
              <a:gd name="connsiteY0" fmla="*/ 6812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516958 h 3003721"/>
              <a:gd name="connsiteX8" fmla="*/ 407497 w 3578750"/>
              <a:gd name="connsiteY8" fmla="*/ 6812 h 3003721"/>
              <a:gd name="connsiteX0" fmla="*/ 407497 w 3578750"/>
              <a:gd name="connsiteY0" fmla="*/ 6812 h 3003721"/>
              <a:gd name="connsiteX1" fmla="*/ 3578185 w 3578750"/>
              <a:gd name="connsiteY1" fmla="*/ 0 h 3003721"/>
              <a:gd name="connsiteX2" fmla="*/ 3578185 w 3578750"/>
              <a:gd name="connsiteY2" fmla="*/ 0 h 3003721"/>
              <a:gd name="connsiteX3" fmla="*/ 3578185 w 3578750"/>
              <a:gd name="connsiteY3" fmla="*/ 2490403 h 3003721"/>
              <a:gd name="connsiteX4" fmla="*/ 3241471 w 3578750"/>
              <a:gd name="connsiteY4" fmla="*/ 3000373 h 3003721"/>
              <a:gd name="connsiteX5" fmla="*/ 434211 w 3578750"/>
              <a:gd name="connsiteY5" fmla="*/ 3003721 h 3003721"/>
              <a:gd name="connsiteX6" fmla="*/ 0 w 3578750"/>
              <a:gd name="connsiteY6" fmla="*/ 2525738 h 3003721"/>
              <a:gd name="connsiteX7" fmla="*/ 12025 w 3578750"/>
              <a:gd name="connsiteY7" fmla="*/ 516958 h 3003721"/>
              <a:gd name="connsiteX8" fmla="*/ 407497 w 3578750"/>
              <a:gd name="connsiteY8" fmla="*/ 6812 h 300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8750" h="3003721">
                <a:moveTo>
                  <a:pt x="407497" y="6812"/>
                </a:moveTo>
                <a:lnTo>
                  <a:pt x="3578185" y="0"/>
                </a:lnTo>
                <a:lnTo>
                  <a:pt x="3578185" y="0"/>
                </a:lnTo>
                <a:cubicBezTo>
                  <a:pt x="3580144" y="858082"/>
                  <a:pt x="3576226" y="1632321"/>
                  <a:pt x="3578185" y="2490403"/>
                </a:cubicBezTo>
                <a:cubicBezTo>
                  <a:pt x="3578185" y="2767229"/>
                  <a:pt x="3477167" y="3007185"/>
                  <a:pt x="3241471" y="3000373"/>
                </a:cubicBezTo>
                <a:lnTo>
                  <a:pt x="434211" y="3003721"/>
                </a:lnTo>
                <a:cubicBezTo>
                  <a:pt x="82094" y="3001890"/>
                  <a:pt x="1515" y="2655738"/>
                  <a:pt x="0" y="2525738"/>
                </a:cubicBezTo>
                <a:cubicBezTo>
                  <a:pt x="0" y="1690364"/>
                  <a:pt x="12025" y="1352332"/>
                  <a:pt x="12025" y="516958"/>
                </a:cubicBezTo>
                <a:cubicBezTo>
                  <a:pt x="6150" y="231573"/>
                  <a:pt x="101292" y="6812"/>
                  <a:pt x="407497" y="68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810DC10-C3F8-9142-896C-BB9F4A301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6"/>
            <a:ext cx="5156200" cy="34321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C6BC-AA86-8A4D-9ACC-8F3D20049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497" b="2497"/>
          <a:stretch/>
        </p:blipFill>
        <p:spPr>
          <a:xfrm rot="5400000">
            <a:off x="10971708" y="4734836"/>
            <a:ext cx="1087922" cy="1033582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A3B367E-61FF-5598-9290-1853990FC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703728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B7717947-CB41-5F4E-A45D-7BEC8F6F8C1F}"/>
              </a:ext>
            </a:extLst>
          </p:cNvPr>
          <p:cNvSpPr/>
          <p:nvPr userDrawn="1"/>
        </p:nvSpPr>
        <p:spPr>
          <a:xfrm>
            <a:off x="6045472" y="549570"/>
            <a:ext cx="5577575" cy="4881966"/>
          </a:xfrm>
          <a:custGeom>
            <a:avLst/>
            <a:gdLst>
              <a:gd name="connsiteX0" fmla="*/ 501237 w 3566160"/>
              <a:gd name="connsiteY0" fmla="*/ 0 h 3007360"/>
              <a:gd name="connsiteX1" fmla="*/ 3566160 w 3566160"/>
              <a:gd name="connsiteY1" fmla="*/ 0 h 3007360"/>
              <a:gd name="connsiteX2" fmla="*/ 3566160 w 3566160"/>
              <a:gd name="connsiteY2" fmla="*/ 0 h 3007360"/>
              <a:gd name="connsiteX3" fmla="*/ 3566160 w 3566160"/>
              <a:gd name="connsiteY3" fmla="*/ 2506123 h 3007360"/>
              <a:gd name="connsiteX4" fmla="*/ 3064923 w 3566160"/>
              <a:gd name="connsiteY4" fmla="*/ 3007360 h 3007360"/>
              <a:gd name="connsiteX5" fmla="*/ 0 w 3566160"/>
              <a:gd name="connsiteY5" fmla="*/ 3007360 h 3007360"/>
              <a:gd name="connsiteX6" fmla="*/ 0 w 3566160"/>
              <a:gd name="connsiteY6" fmla="*/ 3007360 h 3007360"/>
              <a:gd name="connsiteX7" fmla="*/ 0 w 3566160"/>
              <a:gd name="connsiteY7" fmla="*/ 501237 h 3007360"/>
              <a:gd name="connsiteX8" fmla="*/ 501237 w 3566160"/>
              <a:gd name="connsiteY8" fmla="*/ 0 h 3007360"/>
              <a:gd name="connsiteX0" fmla="*/ 511397 w 3576320"/>
              <a:gd name="connsiteY0" fmla="*/ 0 h 3007360"/>
              <a:gd name="connsiteX1" fmla="*/ 3576320 w 3576320"/>
              <a:gd name="connsiteY1" fmla="*/ 0 h 3007360"/>
              <a:gd name="connsiteX2" fmla="*/ 3576320 w 3576320"/>
              <a:gd name="connsiteY2" fmla="*/ 0 h 3007360"/>
              <a:gd name="connsiteX3" fmla="*/ 3576320 w 3576320"/>
              <a:gd name="connsiteY3" fmla="*/ 2506123 h 3007360"/>
              <a:gd name="connsiteX4" fmla="*/ 3075083 w 3576320"/>
              <a:gd name="connsiteY4" fmla="*/ 3007360 h 3007360"/>
              <a:gd name="connsiteX5" fmla="*/ 10160 w 3576320"/>
              <a:gd name="connsiteY5" fmla="*/ 3007360 h 3007360"/>
              <a:gd name="connsiteX6" fmla="*/ 0 w 3576320"/>
              <a:gd name="connsiteY6" fmla="*/ 2560320 h 3007360"/>
              <a:gd name="connsiteX7" fmla="*/ 10160 w 3576320"/>
              <a:gd name="connsiteY7" fmla="*/ 501237 h 3007360"/>
              <a:gd name="connsiteX8" fmla="*/ 511397 w 3576320"/>
              <a:gd name="connsiteY8" fmla="*/ 0 h 3007360"/>
              <a:gd name="connsiteX0" fmla="*/ 720259 w 3785182"/>
              <a:gd name="connsiteY0" fmla="*/ 0 h 3007360"/>
              <a:gd name="connsiteX1" fmla="*/ 3785182 w 3785182"/>
              <a:gd name="connsiteY1" fmla="*/ 0 h 3007360"/>
              <a:gd name="connsiteX2" fmla="*/ 3785182 w 3785182"/>
              <a:gd name="connsiteY2" fmla="*/ 0 h 3007360"/>
              <a:gd name="connsiteX3" fmla="*/ 3785182 w 3785182"/>
              <a:gd name="connsiteY3" fmla="*/ 2506123 h 3007360"/>
              <a:gd name="connsiteX4" fmla="*/ 3283945 w 3785182"/>
              <a:gd name="connsiteY4" fmla="*/ 3007360 h 3007360"/>
              <a:gd name="connsiteX5" fmla="*/ 219022 w 3785182"/>
              <a:gd name="connsiteY5" fmla="*/ 3007360 h 3007360"/>
              <a:gd name="connsiteX6" fmla="*/ 208862 w 3785182"/>
              <a:gd name="connsiteY6" fmla="*/ 2560320 h 3007360"/>
              <a:gd name="connsiteX7" fmla="*/ 219022 w 3785182"/>
              <a:gd name="connsiteY7" fmla="*/ 501237 h 3007360"/>
              <a:gd name="connsiteX8" fmla="*/ 720259 w 3785182"/>
              <a:gd name="connsiteY8" fmla="*/ 0 h 3007360"/>
              <a:gd name="connsiteX0" fmla="*/ 625113 w 3690036"/>
              <a:gd name="connsiteY0" fmla="*/ 0 h 3017520"/>
              <a:gd name="connsiteX1" fmla="*/ 3690036 w 3690036"/>
              <a:gd name="connsiteY1" fmla="*/ 0 h 3017520"/>
              <a:gd name="connsiteX2" fmla="*/ 3690036 w 3690036"/>
              <a:gd name="connsiteY2" fmla="*/ 0 h 3017520"/>
              <a:gd name="connsiteX3" fmla="*/ 3690036 w 3690036"/>
              <a:gd name="connsiteY3" fmla="*/ 2506123 h 3017520"/>
              <a:gd name="connsiteX4" fmla="*/ 3188799 w 3690036"/>
              <a:gd name="connsiteY4" fmla="*/ 3007360 h 3017520"/>
              <a:gd name="connsiteX5" fmla="*/ 804596 w 3690036"/>
              <a:gd name="connsiteY5" fmla="*/ 3017520 h 3017520"/>
              <a:gd name="connsiteX6" fmla="*/ 113716 w 3690036"/>
              <a:gd name="connsiteY6" fmla="*/ 2560320 h 3017520"/>
              <a:gd name="connsiteX7" fmla="*/ 123876 w 3690036"/>
              <a:gd name="connsiteY7" fmla="*/ 501237 h 3017520"/>
              <a:gd name="connsiteX8" fmla="*/ 625113 w 3690036"/>
              <a:gd name="connsiteY8" fmla="*/ 0 h 3017520"/>
              <a:gd name="connsiteX0" fmla="*/ 511397 w 3576320"/>
              <a:gd name="connsiteY0" fmla="*/ 0 h 3017520"/>
              <a:gd name="connsiteX1" fmla="*/ 3576320 w 3576320"/>
              <a:gd name="connsiteY1" fmla="*/ 0 h 3017520"/>
              <a:gd name="connsiteX2" fmla="*/ 3576320 w 3576320"/>
              <a:gd name="connsiteY2" fmla="*/ 0 h 3017520"/>
              <a:gd name="connsiteX3" fmla="*/ 3576320 w 3576320"/>
              <a:gd name="connsiteY3" fmla="*/ 2506123 h 3017520"/>
              <a:gd name="connsiteX4" fmla="*/ 3075083 w 3576320"/>
              <a:gd name="connsiteY4" fmla="*/ 3007360 h 3017520"/>
              <a:gd name="connsiteX5" fmla="*/ 690880 w 3576320"/>
              <a:gd name="connsiteY5" fmla="*/ 3017520 h 3017520"/>
              <a:gd name="connsiteX6" fmla="*/ 0 w 3576320"/>
              <a:gd name="connsiteY6" fmla="*/ 2560320 h 3017520"/>
              <a:gd name="connsiteX7" fmla="*/ 10160 w 3576320"/>
              <a:gd name="connsiteY7" fmla="*/ 501237 h 3017520"/>
              <a:gd name="connsiteX8" fmla="*/ 511397 w 3576320"/>
              <a:gd name="connsiteY8" fmla="*/ 0 h 3017520"/>
              <a:gd name="connsiteX0" fmla="*/ 511397 w 3576320"/>
              <a:gd name="connsiteY0" fmla="*/ 0 h 3032142"/>
              <a:gd name="connsiteX1" fmla="*/ 3576320 w 3576320"/>
              <a:gd name="connsiteY1" fmla="*/ 0 h 3032142"/>
              <a:gd name="connsiteX2" fmla="*/ 3576320 w 3576320"/>
              <a:gd name="connsiteY2" fmla="*/ 0 h 3032142"/>
              <a:gd name="connsiteX3" fmla="*/ 3576320 w 3576320"/>
              <a:gd name="connsiteY3" fmla="*/ 2506123 h 3032142"/>
              <a:gd name="connsiteX4" fmla="*/ 3075083 w 3576320"/>
              <a:gd name="connsiteY4" fmla="*/ 3007360 h 3032142"/>
              <a:gd name="connsiteX5" fmla="*/ 690880 w 3576320"/>
              <a:gd name="connsiteY5" fmla="*/ 3017520 h 3032142"/>
              <a:gd name="connsiteX6" fmla="*/ 0 w 3576320"/>
              <a:gd name="connsiteY6" fmla="*/ 2560320 h 3032142"/>
              <a:gd name="connsiteX7" fmla="*/ 10160 w 3576320"/>
              <a:gd name="connsiteY7" fmla="*/ 501237 h 3032142"/>
              <a:gd name="connsiteX8" fmla="*/ 511397 w 3576320"/>
              <a:gd name="connsiteY8" fmla="*/ 0 h 3032142"/>
              <a:gd name="connsiteX0" fmla="*/ 511397 w 3576320"/>
              <a:gd name="connsiteY0" fmla="*/ 0 h 3017520"/>
              <a:gd name="connsiteX1" fmla="*/ 3576320 w 3576320"/>
              <a:gd name="connsiteY1" fmla="*/ 0 h 3017520"/>
              <a:gd name="connsiteX2" fmla="*/ 3576320 w 3576320"/>
              <a:gd name="connsiteY2" fmla="*/ 0 h 3017520"/>
              <a:gd name="connsiteX3" fmla="*/ 3576320 w 3576320"/>
              <a:gd name="connsiteY3" fmla="*/ 2506123 h 3017520"/>
              <a:gd name="connsiteX4" fmla="*/ 3075083 w 3576320"/>
              <a:gd name="connsiteY4" fmla="*/ 3007360 h 3017520"/>
              <a:gd name="connsiteX5" fmla="*/ 690880 w 3576320"/>
              <a:gd name="connsiteY5" fmla="*/ 3017520 h 3017520"/>
              <a:gd name="connsiteX6" fmla="*/ 0 w 3576320"/>
              <a:gd name="connsiteY6" fmla="*/ 2560320 h 3017520"/>
              <a:gd name="connsiteX7" fmla="*/ 10160 w 3576320"/>
              <a:gd name="connsiteY7" fmla="*/ 501237 h 3017520"/>
              <a:gd name="connsiteX8" fmla="*/ 511397 w 3576320"/>
              <a:gd name="connsiteY8" fmla="*/ 0 h 3017520"/>
              <a:gd name="connsiteX0" fmla="*/ 507386 w 3572309"/>
              <a:gd name="connsiteY0" fmla="*/ 0 h 3017520"/>
              <a:gd name="connsiteX1" fmla="*/ 3572309 w 3572309"/>
              <a:gd name="connsiteY1" fmla="*/ 0 h 3017520"/>
              <a:gd name="connsiteX2" fmla="*/ 3572309 w 3572309"/>
              <a:gd name="connsiteY2" fmla="*/ 0 h 3017520"/>
              <a:gd name="connsiteX3" fmla="*/ 3572309 w 3572309"/>
              <a:gd name="connsiteY3" fmla="*/ 2506123 h 3017520"/>
              <a:gd name="connsiteX4" fmla="*/ 3071072 w 3572309"/>
              <a:gd name="connsiteY4" fmla="*/ 3007360 h 3017520"/>
              <a:gd name="connsiteX5" fmla="*/ 686869 w 3572309"/>
              <a:gd name="connsiteY5" fmla="*/ 3017520 h 3017520"/>
              <a:gd name="connsiteX6" fmla="*/ 0 w 3572309"/>
              <a:gd name="connsiteY6" fmla="*/ 2460057 h 3017520"/>
              <a:gd name="connsiteX7" fmla="*/ 6149 w 3572309"/>
              <a:gd name="connsiteY7" fmla="*/ 501237 h 3017520"/>
              <a:gd name="connsiteX8" fmla="*/ 507386 w 3572309"/>
              <a:gd name="connsiteY8" fmla="*/ 0 h 3017520"/>
              <a:gd name="connsiteX0" fmla="*/ 507386 w 3572309"/>
              <a:gd name="connsiteY0" fmla="*/ 0 h 3017520"/>
              <a:gd name="connsiteX1" fmla="*/ 3572309 w 3572309"/>
              <a:gd name="connsiteY1" fmla="*/ 0 h 3017520"/>
              <a:gd name="connsiteX2" fmla="*/ 3572309 w 3572309"/>
              <a:gd name="connsiteY2" fmla="*/ 0 h 3017520"/>
              <a:gd name="connsiteX3" fmla="*/ 3572309 w 3572309"/>
              <a:gd name="connsiteY3" fmla="*/ 2506123 h 3017520"/>
              <a:gd name="connsiteX4" fmla="*/ 3071072 w 3572309"/>
              <a:gd name="connsiteY4" fmla="*/ 3007360 h 3017520"/>
              <a:gd name="connsiteX5" fmla="*/ 686869 w 3572309"/>
              <a:gd name="connsiteY5" fmla="*/ 3017520 h 3017520"/>
              <a:gd name="connsiteX6" fmla="*/ 0 w 3572309"/>
              <a:gd name="connsiteY6" fmla="*/ 2460057 h 3017520"/>
              <a:gd name="connsiteX7" fmla="*/ 6149 w 3572309"/>
              <a:gd name="connsiteY7" fmla="*/ 501237 h 3017520"/>
              <a:gd name="connsiteX8" fmla="*/ 507386 w 3572309"/>
              <a:gd name="connsiteY8" fmla="*/ 0 h 3017520"/>
              <a:gd name="connsiteX0" fmla="*/ 507386 w 3572309"/>
              <a:gd name="connsiteY0" fmla="*/ 0 h 3017520"/>
              <a:gd name="connsiteX1" fmla="*/ 3572309 w 3572309"/>
              <a:gd name="connsiteY1" fmla="*/ 0 h 3017520"/>
              <a:gd name="connsiteX2" fmla="*/ 3572309 w 3572309"/>
              <a:gd name="connsiteY2" fmla="*/ 0 h 3017520"/>
              <a:gd name="connsiteX3" fmla="*/ 3572309 w 3572309"/>
              <a:gd name="connsiteY3" fmla="*/ 2506123 h 3017520"/>
              <a:gd name="connsiteX4" fmla="*/ 3071072 w 3572309"/>
              <a:gd name="connsiteY4" fmla="*/ 3007360 h 3017520"/>
              <a:gd name="connsiteX5" fmla="*/ 686869 w 3572309"/>
              <a:gd name="connsiteY5" fmla="*/ 3017520 h 3017520"/>
              <a:gd name="connsiteX6" fmla="*/ 0 w 3572309"/>
              <a:gd name="connsiteY6" fmla="*/ 2460057 h 3017520"/>
              <a:gd name="connsiteX7" fmla="*/ 6149 w 3572309"/>
              <a:gd name="connsiteY7" fmla="*/ 501237 h 3017520"/>
              <a:gd name="connsiteX8" fmla="*/ 507386 w 3572309"/>
              <a:gd name="connsiteY8" fmla="*/ 0 h 3017520"/>
              <a:gd name="connsiteX0" fmla="*/ 507386 w 3572309"/>
              <a:gd name="connsiteY0" fmla="*/ 0 h 3010708"/>
              <a:gd name="connsiteX1" fmla="*/ 3572309 w 3572309"/>
              <a:gd name="connsiteY1" fmla="*/ 0 h 3010708"/>
              <a:gd name="connsiteX2" fmla="*/ 3572309 w 3572309"/>
              <a:gd name="connsiteY2" fmla="*/ 0 h 3010708"/>
              <a:gd name="connsiteX3" fmla="*/ 3572309 w 3572309"/>
              <a:gd name="connsiteY3" fmla="*/ 2506123 h 3010708"/>
              <a:gd name="connsiteX4" fmla="*/ 3071072 w 3572309"/>
              <a:gd name="connsiteY4" fmla="*/ 3007360 h 3010708"/>
              <a:gd name="connsiteX5" fmla="*/ 475341 w 3572309"/>
              <a:gd name="connsiteY5" fmla="*/ 3010708 h 3010708"/>
              <a:gd name="connsiteX6" fmla="*/ 0 w 3572309"/>
              <a:gd name="connsiteY6" fmla="*/ 2460057 h 3010708"/>
              <a:gd name="connsiteX7" fmla="*/ 6149 w 3572309"/>
              <a:gd name="connsiteY7" fmla="*/ 501237 h 3010708"/>
              <a:gd name="connsiteX8" fmla="*/ 507386 w 3572309"/>
              <a:gd name="connsiteY8" fmla="*/ 0 h 3010708"/>
              <a:gd name="connsiteX0" fmla="*/ 378119 w 3572309"/>
              <a:gd name="connsiteY0" fmla="*/ 0 h 3010708"/>
              <a:gd name="connsiteX1" fmla="*/ 3572309 w 3572309"/>
              <a:gd name="connsiteY1" fmla="*/ 0 h 3010708"/>
              <a:gd name="connsiteX2" fmla="*/ 3572309 w 3572309"/>
              <a:gd name="connsiteY2" fmla="*/ 0 h 3010708"/>
              <a:gd name="connsiteX3" fmla="*/ 3572309 w 3572309"/>
              <a:gd name="connsiteY3" fmla="*/ 2506123 h 3010708"/>
              <a:gd name="connsiteX4" fmla="*/ 3071072 w 3572309"/>
              <a:gd name="connsiteY4" fmla="*/ 3007360 h 3010708"/>
              <a:gd name="connsiteX5" fmla="*/ 475341 w 3572309"/>
              <a:gd name="connsiteY5" fmla="*/ 3010708 h 3010708"/>
              <a:gd name="connsiteX6" fmla="*/ 0 w 3572309"/>
              <a:gd name="connsiteY6" fmla="*/ 2460057 h 3010708"/>
              <a:gd name="connsiteX7" fmla="*/ 6149 w 3572309"/>
              <a:gd name="connsiteY7" fmla="*/ 501237 h 3010708"/>
              <a:gd name="connsiteX8" fmla="*/ 378119 w 3572309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071072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501237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501237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501237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460057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378119 w 3578185"/>
              <a:gd name="connsiteY0" fmla="*/ 0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378119 w 3578185"/>
              <a:gd name="connsiteY8" fmla="*/ 0 h 3010708"/>
              <a:gd name="connsiteX0" fmla="*/ 431001 w 3578185"/>
              <a:gd name="connsiteY0" fmla="*/ 6812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431001 w 3578185"/>
              <a:gd name="connsiteY8" fmla="*/ 6812 h 3010708"/>
              <a:gd name="connsiteX0" fmla="*/ 431001 w 3578185"/>
              <a:gd name="connsiteY0" fmla="*/ 6812 h 3010708"/>
              <a:gd name="connsiteX1" fmla="*/ 3572309 w 3578185"/>
              <a:gd name="connsiteY1" fmla="*/ 0 h 3010708"/>
              <a:gd name="connsiteX2" fmla="*/ 3572309 w 3578185"/>
              <a:gd name="connsiteY2" fmla="*/ 0 h 3010708"/>
              <a:gd name="connsiteX3" fmla="*/ 3578185 w 3578185"/>
              <a:gd name="connsiteY3" fmla="*/ 2574247 h 3010708"/>
              <a:gd name="connsiteX4" fmla="*/ 3176837 w 3578185"/>
              <a:gd name="connsiteY4" fmla="*/ 3007360 h 3010708"/>
              <a:gd name="connsiteX5" fmla="*/ 475341 w 3578185"/>
              <a:gd name="connsiteY5" fmla="*/ 3010708 h 3010708"/>
              <a:gd name="connsiteX6" fmla="*/ 0 w 3578185"/>
              <a:gd name="connsiteY6" fmla="*/ 2569056 h 3010708"/>
              <a:gd name="connsiteX7" fmla="*/ 6149 w 3578185"/>
              <a:gd name="connsiteY7" fmla="*/ 433113 h 3010708"/>
              <a:gd name="connsiteX8" fmla="*/ 431001 w 3578185"/>
              <a:gd name="connsiteY8" fmla="*/ 6812 h 3010708"/>
              <a:gd name="connsiteX0" fmla="*/ 436877 w 3584061"/>
              <a:gd name="connsiteY0" fmla="*/ 6812 h 3010708"/>
              <a:gd name="connsiteX1" fmla="*/ 3578185 w 3584061"/>
              <a:gd name="connsiteY1" fmla="*/ 0 h 3010708"/>
              <a:gd name="connsiteX2" fmla="*/ 3578185 w 3584061"/>
              <a:gd name="connsiteY2" fmla="*/ 0 h 3010708"/>
              <a:gd name="connsiteX3" fmla="*/ 3584061 w 3584061"/>
              <a:gd name="connsiteY3" fmla="*/ 2574247 h 3010708"/>
              <a:gd name="connsiteX4" fmla="*/ 3182713 w 3584061"/>
              <a:gd name="connsiteY4" fmla="*/ 3007360 h 3010708"/>
              <a:gd name="connsiteX5" fmla="*/ 481217 w 3584061"/>
              <a:gd name="connsiteY5" fmla="*/ 3010708 h 3010708"/>
              <a:gd name="connsiteX6" fmla="*/ 0 w 3584061"/>
              <a:gd name="connsiteY6" fmla="*/ 2623556 h 3010708"/>
              <a:gd name="connsiteX7" fmla="*/ 12025 w 3584061"/>
              <a:gd name="connsiteY7" fmla="*/ 433113 h 3010708"/>
              <a:gd name="connsiteX8" fmla="*/ 436877 w 3584061"/>
              <a:gd name="connsiteY8" fmla="*/ 6812 h 3010708"/>
              <a:gd name="connsiteX0" fmla="*/ 436877 w 3584061"/>
              <a:gd name="connsiteY0" fmla="*/ 6812 h 3010708"/>
              <a:gd name="connsiteX1" fmla="*/ 3578185 w 3584061"/>
              <a:gd name="connsiteY1" fmla="*/ 0 h 3010708"/>
              <a:gd name="connsiteX2" fmla="*/ 3578185 w 3584061"/>
              <a:gd name="connsiteY2" fmla="*/ 0 h 3010708"/>
              <a:gd name="connsiteX3" fmla="*/ 3584061 w 3584061"/>
              <a:gd name="connsiteY3" fmla="*/ 2574247 h 3010708"/>
              <a:gd name="connsiteX4" fmla="*/ 3182713 w 3584061"/>
              <a:gd name="connsiteY4" fmla="*/ 3007360 h 3010708"/>
              <a:gd name="connsiteX5" fmla="*/ 481217 w 3584061"/>
              <a:gd name="connsiteY5" fmla="*/ 3010708 h 3010708"/>
              <a:gd name="connsiteX6" fmla="*/ 0 w 3584061"/>
              <a:gd name="connsiteY6" fmla="*/ 2623556 h 3010708"/>
              <a:gd name="connsiteX7" fmla="*/ 12025 w 3584061"/>
              <a:gd name="connsiteY7" fmla="*/ 433113 h 3010708"/>
              <a:gd name="connsiteX8" fmla="*/ 436877 w 3584061"/>
              <a:gd name="connsiteY8" fmla="*/ 6812 h 301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4061" h="3010708">
                <a:moveTo>
                  <a:pt x="436877" y="6812"/>
                </a:moveTo>
                <a:lnTo>
                  <a:pt x="3578185" y="0"/>
                </a:lnTo>
                <a:lnTo>
                  <a:pt x="3578185" y="0"/>
                </a:lnTo>
                <a:cubicBezTo>
                  <a:pt x="3580144" y="858082"/>
                  <a:pt x="3582102" y="1716165"/>
                  <a:pt x="3584061" y="2574247"/>
                </a:cubicBezTo>
                <a:cubicBezTo>
                  <a:pt x="3584061" y="2851073"/>
                  <a:pt x="3418409" y="3014172"/>
                  <a:pt x="3182713" y="3007360"/>
                </a:cubicBezTo>
                <a:lnTo>
                  <a:pt x="481217" y="3010708"/>
                </a:lnTo>
                <a:cubicBezTo>
                  <a:pt x="129100" y="3008877"/>
                  <a:pt x="1515" y="2753556"/>
                  <a:pt x="0" y="2623556"/>
                </a:cubicBezTo>
                <a:cubicBezTo>
                  <a:pt x="0" y="1788182"/>
                  <a:pt x="12025" y="1268487"/>
                  <a:pt x="12025" y="433113"/>
                </a:cubicBezTo>
                <a:cubicBezTo>
                  <a:pt x="17901" y="217598"/>
                  <a:pt x="160051" y="6812"/>
                  <a:pt x="436877" y="68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B9951-E1F6-3E44-93A6-76B27945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65889" cy="1325563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9E94F-3359-8F42-9CC4-3123C6817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65889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91DFC4-DCD3-5B4B-B1C6-1B29DC376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E9BCB3F-6ECE-A24B-A47A-A879AF34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722" y="859535"/>
            <a:ext cx="5039077" cy="44074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B1F69-2C70-2F45-8BCB-D5B38484B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570" b="972"/>
          <a:stretch/>
        </p:blipFill>
        <p:spPr>
          <a:xfrm rot="5400000">
            <a:off x="10800265" y="1760806"/>
            <a:ext cx="1568518" cy="1214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3EFFC9-FB4C-2F4A-BD3C-9A6957821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56"/>
          <a:stretch/>
        </p:blipFill>
        <p:spPr>
          <a:xfrm rot="5400000">
            <a:off x="11623350" y="3204319"/>
            <a:ext cx="709729" cy="427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5E1F0-B41B-CC46-9949-5240ADE707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00000">
            <a:off x="9945335" y="246548"/>
            <a:ext cx="474680" cy="474680"/>
          </a:xfrm>
          <a:prstGeom prst="rect">
            <a:avLst/>
          </a:prstGeom>
        </p:spPr>
      </p:pic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A92690AA-2463-0A4F-5E1C-4B1EA708A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710296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45D3-894C-1345-B118-1AB5EC271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66D26-015F-E44A-B54B-55FFB13D5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7"/>
            <a:ext cx="5157787" cy="59531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ED70A-05A1-A345-87F3-DD998EDE6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0045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37069-04D6-CF44-A45C-4DA542978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7"/>
            <a:ext cx="5183188" cy="59531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1004B-C633-3E41-B81D-6E486D1E5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00459"/>
            <a:ext cx="5183188" cy="3282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55780D4-B590-9C49-92ED-49EED9E486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8262289-4397-FC36-B801-5EB092FB6A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912322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0059-E721-AD4C-BAD7-08426802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01BDFB-DE13-8945-9E25-6B9F24D6D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7DCA6AC-1CBC-05E7-0C33-DEB8D092A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982109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6B602A-F2E8-D64B-A8C9-C5E6722A5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1137ED6-0DF0-D789-75BA-53C800020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441543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5B5CAE-2DAF-6948-B9CD-D614D45AA04F}"/>
              </a:ext>
            </a:extLst>
          </p:cNvPr>
          <p:cNvSpPr/>
          <p:nvPr userDrawn="1"/>
        </p:nvSpPr>
        <p:spPr>
          <a:xfrm>
            <a:off x="5753100" y="0"/>
            <a:ext cx="6438900" cy="538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46E588-B3DE-294D-BD19-E3F2416B8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6B904C4-D7A1-CAF4-ABEC-89ABAFC90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7534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96D6E16-9A8D-A842-8812-EAF47781D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009" r="1" b="28628"/>
          <a:stretch/>
        </p:blipFill>
        <p:spPr>
          <a:xfrm rot="10800000">
            <a:off x="0" y="1963270"/>
            <a:ext cx="7070186" cy="4894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C29670-E8B4-F348-89E7-122908CCB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24087"/>
            <a:ext cx="5763713" cy="1570383"/>
          </a:xfrm>
        </p:spPr>
        <p:txBody>
          <a:bodyPr anchor="b">
            <a:noAutofit/>
          </a:bodyPr>
          <a:lstStyle>
            <a:lvl1pPr algn="l">
              <a:defRPr sz="55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F907D-884A-3149-A404-3BF701EE0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480430"/>
            <a:ext cx="5257800" cy="930205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Subhead or Name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9F45D-C35F-C346-9E7A-E9AE9EFF5EBC}"/>
              </a:ext>
            </a:extLst>
          </p:cNvPr>
          <p:cNvSpPr/>
          <p:nvPr userDrawn="1"/>
        </p:nvSpPr>
        <p:spPr>
          <a:xfrm>
            <a:off x="8319052" y="5570331"/>
            <a:ext cx="2643809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15FF3-2068-C444-A6E6-F68957E8B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54157" y="4410635"/>
            <a:ext cx="3865642" cy="1689529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77C0466-6CAA-7FCF-7DDE-D3B130CE9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47700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01BDFB-DE13-8945-9E25-6B9F24D6D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DD43BF-E305-B94B-A72C-6117BCB57A17}"/>
              </a:ext>
            </a:extLst>
          </p:cNvPr>
          <p:cNvSpPr/>
          <p:nvPr userDrawn="1"/>
        </p:nvSpPr>
        <p:spPr>
          <a:xfrm>
            <a:off x="0" y="0"/>
            <a:ext cx="12192000" cy="538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84215-9CFA-7C4B-94BC-789113B1A6CA}"/>
              </a:ext>
            </a:extLst>
          </p:cNvPr>
          <p:cNvSpPr/>
          <p:nvPr userDrawn="1"/>
        </p:nvSpPr>
        <p:spPr>
          <a:xfrm>
            <a:off x="0" y="5307571"/>
            <a:ext cx="6885432" cy="1550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6C2A3-BE56-3C43-A4DF-B2B48E8B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F55B62E-32D1-9BCA-B494-2C70BF50A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690951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01BDFB-DE13-8945-9E25-6B9F24D6D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DD43BF-E305-B94B-A72C-6117BCB57A17}"/>
              </a:ext>
            </a:extLst>
          </p:cNvPr>
          <p:cNvSpPr/>
          <p:nvPr userDrawn="1"/>
        </p:nvSpPr>
        <p:spPr>
          <a:xfrm>
            <a:off x="0" y="0"/>
            <a:ext cx="12192000" cy="5385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84215-9CFA-7C4B-94BC-789113B1A6CA}"/>
              </a:ext>
            </a:extLst>
          </p:cNvPr>
          <p:cNvSpPr/>
          <p:nvPr userDrawn="1"/>
        </p:nvSpPr>
        <p:spPr>
          <a:xfrm>
            <a:off x="0" y="5307571"/>
            <a:ext cx="12006072" cy="1550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6C2A3-BE56-3C43-A4DF-B2B48E8B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1D1DD0E-5CAD-6E23-40FA-1551D3AF6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67927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Circ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A5A51A-D58E-8E47-B541-37770EE9C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450" y="1716932"/>
            <a:ext cx="49911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51F67-4441-3247-A73F-B837575F3A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614244" y="4172552"/>
            <a:ext cx="3187973" cy="1399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4E7507-5393-A448-BBBC-1983072AE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1570" b="972"/>
          <a:stretch/>
        </p:blipFill>
        <p:spPr>
          <a:xfrm rot="5400000">
            <a:off x="10810204" y="1109456"/>
            <a:ext cx="1568518" cy="1214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541089-F188-0C48-8B1C-55C692CDA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9756"/>
          <a:stretch/>
        </p:blipFill>
        <p:spPr>
          <a:xfrm rot="5400000">
            <a:off x="11634927" y="2605089"/>
            <a:ext cx="709729" cy="427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85A73-EAB8-4647-8E1C-6821D839A6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3600000">
            <a:off x="8673604" y="193742"/>
            <a:ext cx="474680" cy="474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7ED24A-74CE-3744-9E2D-0ACE35618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2497" b="40604"/>
          <a:stretch/>
        </p:blipFill>
        <p:spPr>
          <a:xfrm rot="5400000">
            <a:off x="-244393" y="4718681"/>
            <a:ext cx="1087922" cy="619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340FE0-C1E1-0942-90A5-95B03C1EB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883" t="28464" r="1"/>
          <a:stretch/>
        </p:blipFill>
        <p:spPr>
          <a:xfrm rot="10800000">
            <a:off x="1501360" y="6529193"/>
            <a:ext cx="460994" cy="339565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6715EB8C-035B-DB93-5E7A-998337C43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0985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260CAA9-A843-3248-827A-CE558821D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E102D8B-0717-BB4E-B8E8-61982B43D6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50156" y="1218515"/>
            <a:ext cx="3963277" cy="396327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CE5226-CF1B-DE4A-B771-EE08A22E3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49B3D6-829B-3149-A3EE-4BBDAF2CD83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1825625"/>
            <a:ext cx="5910072" cy="39092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7A9EC05-7E7F-A446-95D0-5F4EB95F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7311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D8C8D-3E33-B54E-9C40-436274880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33521" y="5637595"/>
            <a:ext cx="2318197" cy="101319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E01F680-ABA8-5491-3A6B-D19BBAE3F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4316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C62D-D242-4247-AC23-4537EE1D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198F-1349-624F-90FF-39122AA3A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09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D2B7C9-246D-B949-9A98-D6B187913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FC397A0-EB30-B152-F5E1-E92003824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48345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-Heav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C62D-D242-4247-AC23-4537EE1D87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6061"/>
            <a:ext cx="10515600" cy="80036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Title for Text-Heavy Slide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198F-1349-624F-90FF-39122AA3AD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59000"/>
            <a:ext cx="10515600" cy="422618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This slide has a simple layout to provide as much room as possible for text.</a:t>
            </a:r>
          </a:p>
          <a:p>
            <a:r>
              <a:rPr lang="en-US" dirty="0"/>
              <a:t>Slide text goes here</a:t>
            </a:r>
          </a:p>
          <a:p>
            <a:r>
              <a:rPr lang="en-US" dirty="0"/>
              <a:t>Slide text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D2B7C9-246D-B949-9A98-D6B187913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5CC2A4F-F673-C453-3979-846EB484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34596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FBCA2C05-96D6-1F4E-B66B-49BA907CD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315"/>
            <a:ext cx="105156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43F36544-C391-93A5-0F25-F2D7A8925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Slides are the property of the author and AASLD. Permission is required from both AASLD and the author for reuse.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9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A2C05-96D6-1F4E-B66B-49BA907CD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315"/>
            <a:ext cx="105156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536FCFA-4D14-73B7-AA74-9F12F4F72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Slides are the property of the author and AASLD. Permission is required from both AASLD and the author for reuse.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94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A2C05-96D6-1F4E-B66B-49BA907CD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4315"/>
            <a:ext cx="105156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281F228-5D23-0076-301C-CDFE8E544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Slides are the property of the author and AASLD. Permission is required from both AASLD and the author for reuse.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7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Circl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CA2C05-96D6-1F4E-B66B-49BA907CD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04EBDB-727D-8F4D-8262-AB842676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0" y="2144315"/>
            <a:ext cx="4991100" cy="2569369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8A5ACEF-2E66-F768-BD1C-8FE54F7A6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44582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3171DE7-259D-464E-A30F-129F41C6C8F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9BF48D-2416-0E45-B9B6-120057AD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8F131-ABE1-C345-9007-908E7AA2B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1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F22630-E4E9-8543-823A-892E71FC4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248" y="6177928"/>
            <a:ext cx="356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5268E-9BF4-F24E-8684-96A04502718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8433521" y="5637595"/>
            <a:ext cx="2318197" cy="10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7" r:id="rId3"/>
    <p:sldLayoutId id="2147483650" r:id="rId4"/>
    <p:sldLayoutId id="2147483669" r:id="rId5"/>
    <p:sldLayoutId id="2147483673" r:id="rId6"/>
    <p:sldLayoutId id="2147483658" r:id="rId7"/>
    <p:sldLayoutId id="2147483659" r:id="rId8"/>
    <p:sldLayoutId id="2147483660" r:id="rId9"/>
    <p:sldLayoutId id="2147483662" r:id="rId10"/>
    <p:sldLayoutId id="2147483661" r:id="rId11"/>
    <p:sldLayoutId id="2147483664" r:id="rId12"/>
    <p:sldLayoutId id="2147483652" r:id="rId13"/>
    <p:sldLayoutId id="2147483670" r:id="rId14"/>
    <p:sldLayoutId id="2147483671" r:id="rId15"/>
    <p:sldLayoutId id="2147483653" r:id="rId16"/>
    <p:sldLayoutId id="2147483654" r:id="rId17"/>
    <p:sldLayoutId id="2147483663" r:id="rId18"/>
    <p:sldLayoutId id="2147483655" r:id="rId19"/>
    <p:sldLayoutId id="2147483674" r:id="rId20"/>
    <p:sldLayoutId id="2147483675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5B8E-40CA-D743-8000-CC09054EC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712" y="3757132"/>
            <a:ext cx="5830634" cy="1570383"/>
          </a:xfrm>
        </p:spPr>
        <p:txBody>
          <a:bodyPr/>
          <a:lstStyle/>
          <a:p>
            <a:r>
              <a:rPr lang="en-US" dirty="0"/>
              <a:t>Title of Deck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0C816-2865-E04B-B740-0A5330C7F6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 Subtitle or Name Here</a:t>
            </a: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A597E0FF-3737-9044-B42B-468C744983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2198" r="15510"/>
          <a:stretch/>
        </p:blipFill>
        <p:spPr>
          <a:xfrm>
            <a:off x="5995593" y="-107529"/>
            <a:ext cx="2516229" cy="2692950"/>
          </a:xfr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366AD1B3-A4E0-BF4A-8906-6A912DB5B3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4189" t="2818" r="14863" b="20761"/>
          <a:stretch/>
        </p:blipFill>
        <p:spPr>
          <a:xfrm>
            <a:off x="7346016" y="1681746"/>
            <a:ext cx="4102825" cy="4102825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AC8CF-4EE7-8F7E-AE6E-5C802B0E1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37306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D47A-15AC-1348-8962-58D783DE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48C7-F185-114C-93B7-FCB55D48E6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Slide text goes here</a:t>
            </a:r>
          </a:p>
          <a:p>
            <a:r>
              <a:rPr lang="en-US" dirty="0"/>
              <a:t>Slide text goes here</a:t>
            </a:r>
          </a:p>
          <a:p>
            <a:r>
              <a:rPr lang="en-US" dirty="0"/>
              <a:t>Slide text goes here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5F6FA-EC6A-BD47-A44D-1DE4E03C4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10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81CA5D-7148-DA4B-9D9E-A99B4C12D6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Slide text goes here</a:t>
            </a:r>
          </a:p>
          <a:p>
            <a:r>
              <a:rPr lang="en-US" dirty="0"/>
              <a:t>Slide text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6B505-2F59-E531-5B2B-E654A260A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80295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BE59-4FFD-AE42-805A-7D97687D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7A569-3933-C646-BA24-D1282315AC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this space to briefly summarize your key findings in bullet point format</a:t>
            </a:r>
          </a:p>
          <a:p>
            <a:r>
              <a:rPr lang="en-US" dirty="0"/>
              <a:t>Provide recommendations or actions to reinforce your message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CA4F3-C5BB-4340-AC6F-7F6D9D47D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11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951C25-C86B-8F44-9ADB-72E062EC80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[Takeaway 1]</a:t>
            </a:r>
          </a:p>
          <a:p>
            <a:r>
              <a:rPr lang="en-US" dirty="0"/>
              <a:t>[Takeaway 2]</a:t>
            </a:r>
          </a:p>
          <a:p>
            <a:r>
              <a:rPr lang="en-US" dirty="0"/>
              <a:t>[Takeaway 3]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6BD15-B85B-B0A3-FE6A-27AD8794D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15777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06D6-ECFE-B449-9518-6048FE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5F5AD-D6F4-5849-9344-5BEEBB98EB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90729-33CE-B94B-BCCF-DE9574038C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38699-0849-8F4B-93FD-495139C9D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12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38DB7-058C-D2D1-BF27-D4541F8F4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15934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28F0-A46B-B747-9426-371BE59B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563CF0-D645-A540-AD1A-BB293DF5F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13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923A626-FD59-D8DE-663F-9D64C823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9956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72F2D-583C-C840-9FFD-0509F5E5E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14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247EB-5BE4-F84E-810E-C1E63B4F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D06D24E-ED7B-423B-622C-FC299E319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583063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2856F-7184-C74D-B8DE-230FED45F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15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8285E-778A-974A-80D7-7FB05D06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A950DFB-7796-86E2-48EB-6C3EDD72E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405175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E8FE2-63B9-8F45-A4F6-B72389E0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0" y="1828800"/>
            <a:ext cx="4991100" cy="198042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F04082F-E0A7-8454-4753-FAC77F6C3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15276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CC8E-8660-AA44-A4EA-4C024F8AF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24087"/>
            <a:ext cx="8239699" cy="1570383"/>
          </a:xfrm>
        </p:spPr>
        <p:txBody>
          <a:bodyPr/>
          <a:lstStyle/>
          <a:p>
            <a:r>
              <a:rPr lang="en-US" dirty="0"/>
              <a:t>Title of Deck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2E702-6150-464F-99C6-3AE8D348B1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 Subtitle or Name Here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15213854-8F6B-CD2C-2BB3-773D9B651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704728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047E28-3AC6-EC46-9A99-F053FEE34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3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E9B13-DC67-E14B-B44A-C424A4D6C40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[Presenter bio goes here.] </a:t>
            </a: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id libero </a:t>
            </a:r>
            <a:r>
              <a:rPr lang="en-US" dirty="0" err="1"/>
              <a:t>eleifend</a:t>
            </a:r>
            <a:r>
              <a:rPr lang="en-US" dirty="0"/>
              <a:t> pharetra.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ac. 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F5B041-73EB-E04C-8997-58F77659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 Name Here</a:t>
            </a:r>
          </a:p>
        </p:txBody>
      </p:sp>
      <p:pic>
        <p:nvPicPr>
          <p:cNvPr id="7" name="Picture Placeholder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3509C12E-146F-E846-8B43-18037338C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52" t="7790" r="1592" b="12280"/>
          <a:stretch/>
        </p:blipFill>
        <p:spPr>
          <a:xfrm>
            <a:off x="7411895" y="1361660"/>
            <a:ext cx="3952873" cy="3839165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5D79F-38A6-3504-FE64-B2BE1A280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93333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4CB9-94EB-304D-A7C6-BE71D766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7E2B3-6B29-F042-8DCF-38B1F1CCB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[Insert Presenter Name here]</a:t>
            </a:r>
          </a:p>
          <a:p>
            <a:pPr marL="0" indent="0">
              <a:buNone/>
            </a:pPr>
            <a:r>
              <a:rPr lang="en-US" dirty="0"/>
              <a:t>I disclose the following financial relationship(s) with a commercial interest: </a:t>
            </a:r>
          </a:p>
          <a:p>
            <a:r>
              <a:rPr lang="en-US" dirty="0"/>
              <a:t>[Insert commercial interest information]</a:t>
            </a:r>
          </a:p>
          <a:p>
            <a:r>
              <a:rPr lang="en-US" dirty="0"/>
              <a:t>[Insert commercial interest information]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5ADAD-7C20-E34C-9FF7-E2A4E1567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4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69D36F0-7307-3A72-BD8F-7129FA903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66143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9DCE-A2F2-6C43-8F54-736F7835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for Text-Heavy Slide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E1FC0-3320-6249-87AB-95FA6F3F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slide has a simple layout to provide as much room as possible for text.</a:t>
            </a:r>
          </a:p>
          <a:p>
            <a:r>
              <a:rPr lang="en-US" dirty="0"/>
              <a:t>Slide text goes here</a:t>
            </a:r>
          </a:p>
          <a:p>
            <a:r>
              <a:rPr lang="en-US" dirty="0"/>
              <a:t>Slide text goes here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0EF87-BBD2-EA46-A2BF-AF849D16B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5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04E83C9-D083-332E-76B5-00BF51593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3060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6371-172D-6349-B4DF-4C26F4A4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1E6E-BBF2-5647-8213-54E860F8B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8B14F-04B9-0D4D-988D-5CCAD6D6C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6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D413711-E84D-9433-E661-B86DCFB9F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412449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4CC6-0463-B94A-9DFD-94F61AFD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0CAA5-8DF0-624B-BD2C-EECE3DE08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2B854-2F2C-9F48-8C9C-95EDC5B29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7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A6DD005-5ACA-BB47-8F72-6E994C35EC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625" r="23625"/>
          <a:stretch/>
        </p:blipFill>
        <p:spPr>
          <a:xfrm>
            <a:off x="7571157" y="960507"/>
            <a:ext cx="4121977" cy="4121977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8A0D3-FDA9-BB9B-20E9-2FBC550F8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749910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4CC6-0463-B94A-9DFD-94F61AFD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Goes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0CAA5-8DF0-624B-BD2C-EECE3DE08B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  <a:p>
            <a:r>
              <a:rPr lang="en-US" dirty="0"/>
              <a:t>Text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2B854-2F2C-9F48-8C9C-95EDC5B29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EE7802-932C-6142-BAF7-7D268E97AA18}" type="slidenum">
              <a:rPr lang="en-US" smtClean="0">
                <a:solidFill>
                  <a:schemeClr val="accent3"/>
                </a:solidFill>
              </a:rPr>
              <a:pPr/>
              <a:t>8</a:t>
            </a:fld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A6DD005-5ACA-BB47-8F72-6E994C35EC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092" t="476" r="26026" b="5201"/>
          <a:stretch/>
        </p:blipFill>
        <p:spPr>
          <a:xfrm>
            <a:off x="7571157" y="960507"/>
            <a:ext cx="4121977" cy="4121977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CAB36-AD5B-1205-56EB-AD13ED774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32493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5A12-E32B-3741-9996-DCAFED54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Title Here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35C4A68-6B3D-B4D9-F203-396090E60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712" y="6546834"/>
            <a:ext cx="7616688" cy="1873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Slides are the property of the author and AASLD. Permission is required from both AASLD and the author for reuse.</a:t>
            </a:r>
          </a:p>
        </p:txBody>
      </p:sp>
    </p:spTree>
    <p:extLst>
      <p:ext uri="{BB962C8B-B14F-4D97-AF65-F5344CB8AC3E}">
        <p14:creationId xmlns:p14="http://schemas.microsoft.com/office/powerpoint/2010/main" val="218593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SLD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8300"/>
      </a:accent1>
      <a:accent2>
        <a:srgbClr val="82BC00"/>
      </a:accent2>
      <a:accent3>
        <a:srgbClr val="006141"/>
      </a:accent3>
      <a:accent4>
        <a:srgbClr val="1E988A"/>
      </a:accent4>
      <a:accent5>
        <a:srgbClr val="F9BE00"/>
      </a:accent5>
      <a:accent6>
        <a:srgbClr val="FF4612"/>
      </a:accent6>
      <a:hlink>
        <a:srgbClr val="006141"/>
      </a:hlink>
      <a:folHlink>
        <a:srgbClr val="1E988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639</Words>
  <Application>Microsoft Office PowerPoint</Application>
  <PresentationFormat>Widescreen</PresentationFormat>
  <Paragraphs>79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Title of Deck Goes Here</vt:lpstr>
      <vt:lpstr>Title of Deck Goes Here</vt:lpstr>
      <vt:lpstr>Presenter Name Here</vt:lpstr>
      <vt:lpstr>Disclosure Slide Title Goes Here</vt:lpstr>
      <vt:lpstr>Title for Text-Heavy Slide Goes Here</vt:lpstr>
      <vt:lpstr>Slide Title Goes Here</vt:lpstr>
      <vt:lpstr>Slide Title Goes Here</vt:lpstr>
      <vt:lpstr>Slide Title Goes Here</vt:lpstr>
      <vt:lpstr>Section Title Here</vt:lpstr>
      <vt:lpstr>Slide Title Goes Here</vt:lpstr>
      <vt:lpstr>Key Takeaways</vt:lpstr>
      <vt:lpstr>Slide Title Goes Here</vt:lpstr>
      <vt:lpstr>Slide Title Goes Here</vt:lpstr>
      <vt:lpstr>Slide Title Goes Here</vt:lpstr>
      <vt:lpstr>Slide Title Goes Here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Greco</dc:creator>
  <cp:lastModifiedBy>Madeline Riley</cp:lastModifiedBy>
  <cp:revision>59</cp:revision>
  <dcterms:created xsi:type="dcterms:W3CDTF">2021-05-26T21:23:31Z</dcterms:created>
  <dcterms:modified xsi:type="dcterms:W3CDTF">2022-05-12T14:44:02Z</dcterms:modified>
</cp:coreProperties>
</file>