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9" r:id="rId3"/>
    <p:sldId id="257" r:id="rId4"/>
  </p:sldIdLst>
  <p:sldSz cx="11430000" cy="5999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1F"/>
    <a:srgbClr val="106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14"/>
  </p:normalViewPr>
  <p:slideViewPr>
    <p:cSldViewPr snapToGrid="0">
      <p:cViewPr>
        <p:scale>
          <a:sx n="117" d="100"/>
          <a:sy n="117" d="100"/>
        </p:scale>
        <p:origin x="1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28E566-9141-38DB-445F-6DB6D00078C1}"/>
              </a:ext>
            </a:extLst>
          </p:cNvPr>
          <p:cNvSpPr txBox="1">
            <a:spLocks/>
          </p:cNvSpPr>
          <p:nvPr userDrawn="1"/>
        </p:nvSpPr>
        <p:spPr>
          <a:xfrm>
            <a:off x="653141" y="1384134"/>
            <a:ext cx="10515601" cy="3777658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Insert your photo (be sure to cover the section that says “Add Your Photo Here”)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Crop your photo to fit the provided area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File &gt; Export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window pops up, choose File Format: PNG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and then upload your image to social media</a:t>
            </a:r>
            <a:r>
              <a:rPr lang="en-US" sz="2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E08E32-56E4-E490-0068-FE27EFCCCA73}"/>
              </a:ext>
            </a:extLst>
          </p:cNvPr>
          <p:cNvSpPr txBox="1">
            <a:spLocks/>
          </p:cNvSpPr>
          <p:nvPr userDrawn="1"/>
        </p:nvSpPr>
        <p:spPr>
          <a:xfrm>
            <a:off x="653142" y="602682"/>
            <a:ext cx="12750355" cy="649176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3200" b="1" dirty="0"/>
              <a:t>Directions to include your photo:</a:t>
            </a:r>
            <a:endParaRPr lang="en-US" sz="32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m Attending_Facebook_1200x6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1" y="-1"/>
            <a:ext cx="11428489" cy="5999957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7666C917-B810-546B-8894-584303864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1384" y="226144"/>
            <a:ext cx="4178709" cy="417870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/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425808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m Presenting_Facebook_1200x6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1" y="-1"/>
            <a:ext cx="11428489" cy="5999957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7666C917-B810-546B-8894-584303864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1384" y="226144"/>
            <a:ext cx="4178709" cy="417870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/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300343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A94B8-A0C6-30C1-183A-C360B81DB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691"/>
          <a:stretch/>
        </p:blipFill>
        <p:spPr>
          <a:xfrm>
            <a:off x="0" y="-1"/>
            <a:ext cx="11430000" cy="59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799990" rtl="0" eaLnBrk="1" latinLnBrk="0" hangingPunct="1">
        <a:lnSpc>
          <a:spcPct val="90000"/>
        </a:lnSpc>
        <a:spcBef>
          <a:spcPct val="0"/>
        </a:spcBef>
        <a:buNone/>
        <a:defRPr sz="40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997" indent="-199997" algn="l" defTabSz="79999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99992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9987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99984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4pPr>
      <a:lvl5pPr marL="1799979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5pPr>
      <a:lvl6pPr marL="2199974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6pPr>
      <a:lvl7pPr marL="2599970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7pPr>
      <a:lvl8pPr marL="2999965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8pPr>
      <a:lvl9pPr marL="3399960" indent="-199997" algn="l" defTabSz="79999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99995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2pPr>
      <a:lvl3pPr marL="799990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4pPr>
      <a:lvl5pPr marL="1599981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5pPr>
      <a:lvl6pPr marL="1999976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6pPr>
      <a:lvl7pPr marL="2399971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7pPr>
      <a:lvl8pPr marL="2799968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8pPr>
      <a:lvl9pPr marL="3199963" algn="l" defTabSz="799990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9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5287BDD-756D-4271-CF58-F01F9E5A9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908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5A8B3A6-87A0-0324-8076-66F4A81A4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5643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122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Holden Hammond</dc:creator>
  <cp:lastModifiedBy>Ashley Holden Hammond</cp:lastModifiedBy>
  <cp:revision>13</cp:revision>
  <dcterms:created xsi:type="dcterms:W3CDTF">2023-05-26T02:04:42Z</dcterms:created>
  <dcterms:modified xsi:type="dcterms:W3CDTF">2023-06-01T18:39:33Z</dcterms:modified>
</cp:coreProperties>
</file>