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62" r:id="rId2"/>
    <p:sldId id="260" r:id="rId3"/>
    <p:sldId id="261" r:id="rId4"/>
  </p:sldIdLst>
  <p:sldSz cx="10287000" cy="12857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50" d="100"/>
          <a:sy n="50" d="100"/>
        </p:scale>
        <p:origin x="376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156033-D03D-2619-D2CD-DF0F7BD22069}"/>
              </a:ext>
            </a:extLst>
          </p:cNvPr>
          <p:cNvSpPr txBox="1">
            <a:spLocks/>
          </p:cNvSpPr>
          <p:nvPr userDrawn="1"/>
        </p:nvSpPr>
        <p:spPr>
          <a:xfrm>
            <a:off x="636493" y="2830107"/>
            <a:ext cx="8075646" cy="1843493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5400" b="1" dirty="0"/>
              <a:t>Directions to include your photo:</a:t>
            </a:r>
            <a:endParaRPr lang="en-US" sz="54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A4157-2E5A-6A82-4979-2150329EFD62}"/>
              </a:ext>
            </a:extLst>
          </p:cNvPr>
          <p:cNvSpPr txBox="1">
            <a:spLocks/>
          </p:cNvSpPr>
          <p:nvPr userDrawn="1"/>
        </p:nvSpPr>
        <p:spPr>
          <a:xfrm>
            <a:off x="636493" y="4922644"/>
            <a:ext cx="9067801" cy="9971966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Insert your photo (be sure to cover the section that says “Add Your Photo Here”)</a:t>
            </a: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i="0" kern="100" dirty="0">
              <a:solidFill>
                <a:srgbClr val="F6821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Crop your photo to fit the provided area</a:t>
            </a: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i="0" kern="100" dirty="0">
              <a:solidFill>
                <a:srgbClr val="F6821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to File &gt; Export</a:t>
            </a: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i="0" kern="100" dirty="0">
              <a:solidFill>
                <a:srgbClr val="F6821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window pops up, choose File Format: PNG</a:t>
            </a: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i="0" kern="100" dirty="0">
              <a:solidFill>
                <a:srgbClr val="F6821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28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and then upload your image to social media</a:t>
            </a:r>
            <a:r>
              <a:rPr lang="en-US" sz="28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'm Attending_Instagram_1080x13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66" y="915"/>
            <a:ext cx="10285627" cy="1285703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A2A6710C-57E6-7DF5-08F1-435FD7E19D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711" y="4111612"/>
            <a:ext cx="5761698" cy="576169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5400" b="0" i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305953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'm Presenting_Instagram_1080x13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66" y="915"/>
            <a:ext cx="10285627" cy="1285703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C1B1BED-1AF8-B333-5B94-FCB2EC7D54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711" y="4111612"/>
            <a:ext cx="5761698" cy="576169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5400" b="0" i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35753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8419C-7CE3-844B-66F2-8C6BDFC21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1490" t="-94" r="13463" b="1"/>
          <a:stretch/>
        </p:blipFill>
        <p:spPr>
          <a:xfrm>
            <a:off x="1" y="0"/>
            <a:ext cx="10286999" cy="12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9" r:id="rId2"/>
    <p:sldLayoutId id="2147483690" r:id="rId3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5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5394B5-5F26-4B03-0731-E26F92A311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6289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BD0C2CA-BF0F-190A-3BBC-E39B9A2A2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8491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Holden Hammond</dc:creator>
  <cp:lastModifiedBy>Ashley Holden Hammond</cp:lastModifiedBy>
  <cp:revision>13</cp:revision>
  <dcterms:created xsi:type="dcterms:W3CDTF">2023-05-26T02:04:42Z</dcterms:created>
  <dcterms:modified xsi:type="dcterms:W3CDTF">2023-06-01T18:42:26Z</dcterms:modified>
</cp:coreProperties>
</file>