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66" r:id="rId2"/>
    <p:sldId id="264" r:id="rId3"/>
    <p:sldId id="265" r:id="rId4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45" d="100"/>
          <a:sy n="45" d="100"/>
        </p:scale>
        <p:origin x="39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49F156-6910-838D-CA4C-E7798EAA9263}"/>
              </a:ext>
            </a:extLst>
          </p:cNvPr>
          <p:cNvSpPr txBox="1">
            <a:spLocks/>
          </p:cNvSpPr>
          <p:nvPr userDrawn="1"/>
        </p:nvSpPr>
        <p:spPr>
          <a:xfrm>
            <a:off x="636493" y="5659244"/>
            <a:ext cx="9067801" cy="9971966"/>
          </a:xfrm>
          <a:prstGeom prst="rect">
            <a:avLst/>
          </a:prstGeom>
        </p:spPr>
        <p:txBody>
          <a:bodyPr/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0624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Insert your photo (be sure to cover the section that says “Add Your Photo Here”)</a:t>
            </a: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b="1" i="0" kern="100" dirty="0">
              <a:solidFill>
                <a:srgbClr val="F6821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Crop your photo to fit the provided area</a:t>
            </a: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b="1" i="0" kern="100" dirty="0">
              <a:solidFill>
                <a:srgbClr val="F6821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to File &gt; Export</a:t>
            </a: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b="1" i="0" kern="100" dirty="0">
              <a:solidFill>
                <a:srgbClr val="F6821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window pops up, choose File Format: PNG</a:t>
            </a:r>
          </a:p>
          <a:p>
            <a:pPr marL="742950" marR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b="1" i="0" kern="100" dirty="0">
              <a:solidFill>
                <a:srgbClr val="F6821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US" sz="4000" b="1" i="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and then upload your image to social media</a:t>
            </a:r>
            <a:r>
              <a:rPr lang="en-US" sz="4000" b="1" i="0" dirty="0">
                <a:solidFill>
                  <a:srgbClr val="F682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i="0" baseline="30000" dirty="0">
              <a:solidFill>
                <a:srgbClr val="F68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56E243-1FF8-B474-9B25-4F71899633AD}"/>
              </a:ext>
            </a:extLst>
          </p:cNvPr>
          <p:cNvSpPr txBox="1">
            <a:spLocks/>
          </p:cNvSpPr>
          <p:nvPr userDrawn="1"/>
        </p:nvSpPr>
        <p:spPr>
          <a:xfrm>
            <a:off x="636493" y="2656790"/>
            <a:ext cx="9067801" cy="2291728"/>
          </a:xfrm>
          <a:prstGeom prst="rect">
            <a:avLst/>
          </a:prstGeom>
        </p:spPr>
        <p:txBody>
          <a:bodyPr/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0624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7200" b="1" dirty="0"/>
              <a:t>Directions to include your photo:</a:t>
            </a:r>
            <a:endParaRPr lang="en-US" sz="7200" b="1" i="0" baseline="30000" dirty="0">
              <a:solidFill>
                <a:srgbClr val="F68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5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'm Attending_Instagram_1080x19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43941-EAD8-61AC-3803-F47BA1A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67" y="2428"/>
            <a:ext cx="10285634" cy="18285571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9B4C7E-823C-D2C3-739F-FAB31AE451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26619" y="430306"/>
            <a:ext cx="6010252" cy="60102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5400"/>
            </a:lvl1pPr>
          </a:lstStyle>
          <a:p>
            <a:r>
              <a:rPr lang="en-US" dirty="0"/>
              <a:t>Add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41270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'm Presenting_Instagram_1080x19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43941-EAD8-61AC-3803-F47BA1A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74" y="2441"/>
            <a:ext cx="10285626" cy="18285559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19F6E6D-5828-B81C-9A9B-F39B7C07D2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26619" y="430306"/>
            <a:ext cx="6010252" cy="60102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5400"/>
            </a:lvl1pPr>
          </a:lstStyle>
          <a:p>
            <a:r>
              <a:rPr lang="en-US" dirty="0"/>
              <a:t>Add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17508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9D58D-2D82-409A-FD2C-3CCF369ED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3229" t="-106" r="25097" b="12"/>
          <a:stretch/>
        </p:blipFill>
        <p:spPr>
          <a:xfrm>
            <a:off x="1" y="2257"/>
            <a:ext cx="10286999" cy="182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7" r:id="rId2"/>
    <p:sldLayoutId id="2147483718" r:id="rId3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6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06F0554-86C4-3B65-BB8D-1C09FF3BEC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0538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2053F3-4FE3-D4B3-E440-772932DF2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4925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Holden Hammond</dc:creator>
  <cp:lastModifiedBy>Ashley Holden Hammond</cp:lastModifiedBy>
  <cp:revision>14</cp:revision>
  <dcterms:created xsi:type="dcterms:W3CDTF">2023-05-26T02:04:42Z</dcterms:created>
  <dcterms:modified xsi:type="dcterms:W3CDTF">2023-06-01T18:31:34Z</dcterms:modified>
</cp:coreProperties>
</file>