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60" r:id="rId2"/>
    <p:sldId id="259" r:id="rId3"/>
    <p:sldId id="257" r:id="rId4"/>
  </p:sldIdLst>
  <p:sldSz cx="11430000" cy="597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27" d="100"/>
          <a:sy n="127" d="100"/>
        </p:scale>
        <p:origin x="8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287E-2329-50B3-9A94-218C66BEB464}"/>
              </a:ext>
            </a:extLst>
          </p:cNvPr>
          <p:cNvSpPr txBox="1">
            <a:spLocks/>
          </p:cNvSpPr>
          <p:nvPr userDrawn="1"/>
        </p:nvSpPr>
        <p:spPr>
          <a:xfrm>
            <a:off x="653142" y="1384134"/>
            <a:ext cx="10540722" cy="3777658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Insert your photo (be sure to cover the section that says “Add Your Photo Here”)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your photo to fit the provided area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File &gt; Export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window pops up, choose File Format: PNG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and then upload your image to social media</a:t>
            </a: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657C1B-2FE6-916C-6709-368CF883EE39}"/>
              </a:ext>
            </a:extLst>
          </p:cNvPr>
          <p:cNvSpPr txBox="1">
            <a:spLocks/>
          </p:cNvSpPr>
          <p:nvPr userDrawn="1"/>
        </p:nvSpPr>
        <p:spPr>
          <a:xfrm>
            <a:off x="653142" y="602682"/>
            <a:ext cx="12780815" cy="649176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3200" b="1" dirty="0"/>
              <a:t>Directions to include your photo:</a:t>
            </a:r>
            <a:endParaRPr lang="en-US" sz="32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Attending_LinkedIn_1200x6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8" y="0"/>
            <a:ext cx="11428474" cy="5971378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7666C917-B810-546B-8894-584303864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1384" y="225065"/>
            <a:ext cx="4178709" cy="41588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374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9634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Presenting_LinkedIn_1200x6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8" y="0"/>
            <a:ext cx="11428474" cy="5971378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7666C917-B810-546B-8894-584303864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1384" y="225065"/>
            <a:ext cx="4178709" cy="41588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374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273888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39444E-C1B1-F377-4D54-B1D453BB4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135"/>
          <a:stretch/>
        </p:blipFill>
        <p:spPr>
          <a:xfrm>
            <a:off x="0" y="0"/>
            <a:ext cx="11430000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</p:sldLayoutIdLst>
  <p:txStyles>
    <p:titleStyle>
      <a:lvl1pPr algn="l" defTabSz="796077" rtl="0" eaLnBrk="1" latinLnBrk="0" hangingPunct="1">
        <a:lnSpc>
          <a:spcPct val="90000"/>
        </a:lnSpc>
        <a:spcBef>
          <a:spcPct val="0"/>
        </a:spcBef>
        <a:buNone/>
        <a:defRPr sz="38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019" indent="-199019" algn="l" defTabSz="796077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8" kern="1200">
          <a:solidFill>
            <a:schemeClr val="tx1"/>
          </a:solidFill>
          <a:latin typeface="+mn-lt"/>
          <a:ea typeface="+mn-ea"/>
          <a:cs typeface="+mn-cs"/>
        </a:defRPr>
      </a:lvl1pPr>
      <a:lvl2pPr marL="597057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995096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93134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791172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2189211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587249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985287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383326" indent="-199019" algn="l" defTabSz="79607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1pPr>
      <a:lvl2pPr marL="398038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2pPr>
      <a:lvl3pPr marL="796077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3pPr>
      <a:lvl4pPr marL="1194115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592153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1990192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388230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786268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184307" algn="l" defTabSz="796077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6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287BDD-756D-4271-CF58-F01F9E5A9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908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A8B3A6-87A0-0324-8076-66F4A81A4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5643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Holden Hammond</dc:creator>
  <cp:lastModifiedBy>Ashley Holden Hammond</cp:lastModifiedBy>
  <cp:revision>7</cp:revision>
  <dcterms:created xsi:type="dcterms:W3CDTF">2023-05-26T02:04:42Z</dcterms:created>
  <dcterms:modified xsi:type="dcterms:W3CDTF">2023-06-01T18:42:07Z</dcterms:modified>
</cp:coreProperties>
</file>