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62" r:id="rId2"/>
    <p:sldId id="260" r:id="rId3"/>
    <p:sldId id="261" r:id="rId4"/>
  </p:sldIdLst>
  <p:sldSz cx="11430000" cy="64277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9" d="100"/>
          <a:sy n="129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444B-125F-5193-6312-9F2146DB9E65}"/>
              </a:ext>
            </a:extLst>
          </p:cNvPr>
          <p:cNvSpPr txBox="1">
            <a:spLocks/>
          </p:cNvSpPr>
          <p:nvPr userDrawn="1"/>
        </p:nvSpPr>
        <p:spPr>
          <a:xfrm>
            <a:off x="570015" y="1642752"/>
            <a:ext cx="10540722" cy="3777658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Insert your photo (be sure to cover the section that says “Add Your Photo Here”)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Crop your photo to fit the provided area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to File &gt; Export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kern="10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window pops up, choose File Format: PNG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and then upload your image to social media</a:t>
            </a:r>
            <a:r>
              <a:rPr lang="en-US" sz="2000" b="1" i="0" dirty="0">
                <a:solidFill>
                  <a:srgbClr val="F682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B2AD9-1BF5-B90C-B745-04F8E102E614}"/>
              </a:ext>
            </a:extLst>
          </p:cNvPr>
          <p:cNvSpPr txBox="1">
            <a:spLocks/>
          </p:cNvSpPr>
          <p:nvPr userDrawn="1"/>
        </p:nvSpPr>
        <p:spPr>
          <a:xfrm>
            <a:off x="570015" y="861300"/>
            <a:ext cx="12780815" cy="649176"/>
          </a:xfrm>
          <a:prstGeom prst="rect">
            <a:avLst/>
          </a:prstGeom>
        </p:spPr>
        <p:txBody>
          <a:bodyPr/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0624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3200" b="1" dirty="0"/>
              <a:t>Directions to include your photo:</a:t>
            </a:r>
            <a:endParaRPr lang="en-US" sz="3200" b="1" i="0" baseline="30000" dirty="0">
              <a:solidFill>
                <a:srgbClr val="F682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3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'm Attending_Twitter_1200x6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1" y="56"/>
            <a:ext cx="11428489" cy="6428525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7974240-F8C2-4293-7325-3C606DC578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078" y="324283"/>
            <a:ext cx="4455917" cy="445591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5400" b="0" i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130942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'm Presenting_Twitter_1200x6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43941-EAD8-61AC-3803-F47BA1A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1" y="56"/>
            <a:ext cx="11428489" cy="6428525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D917D159-CD4A-AAED-2761-26883676A7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078" y="324283"/>
            <a:ext cx="4455917" cy="445591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5400" b="0" i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18006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5F651-4B79-68AC-B089-727167F05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4"/>
          <a:stretch/>
        </p:blipFill>
        <p:spPr>
          <a:xfrm>
            <a:off x="1" y="0"/>
            <a:ext cx="11430000" cy="64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6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</p:sldLayoutIdLst>
  <p:txStyles>
    <p:titleStyle>
      <a:lvl1pPr algn="l" defTabSz="857067" rtl="0" eaLnBrk="1" latinLnBrk="0" hangingPunct="1">
        <a:lnSpc>
          <a:spcPct val="90000"/>
        </a:lnSpc>
        <a:spcBef>
          <a:spcPct val="0"/>
        </a:spcBef>
        <a:buNone/>
        <a:defRPr sz="41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67" indent="-214267" algn="l" defTabSz="857067" rtl="0" eaLnBrk="1" latinLnBrk="0" hangingPunct="1">
        <a:lnSpc>
          <a:spcPct val="90000"/>
        </a:lnSpc>
        <a:spcBef>
          <a:spcPts val="937"/>
        </a:spcBef>
        <a:buFont typeface="Arial" panose="020B0604020202020204" pitchFamily="34" charset="0"/>
        <a:buChar char="•"/>
        <a:defRPr sz="2624" kern="1200">
          <a:solidFill>
            <a:schemeClr val="tx1"/>
          </a:solidFill>
          <a:latin typeface="+mn-lt"/>
          <a:ea typeface="+mn-ea"/>
          <a:cs typeface="+mn-cs"/>
        </a:defRPr>
      </a:lvl1pPr>
      <a:lvl2pPr marL="642800" indent="-214267" algn="l" defTabSz="857067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334" indent="-214267" algn="l" defTabSz="857067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99867" indent="-214267" algn="l" defTabSz="857067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928401" indent="-214267" algn="l" defTabSz="857067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356935" indent="-214267" algn="l" defTabSz="857067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785468" indent="-214267" algn="l" defTabSz="857067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3214002" indent="-214267" algn="l" defTabSz="857067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642535" indent="-214267" algn="l" defTabSz="857067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067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1pPr>
      <a:lvl2pPr marL="428534" algn="l" defTabSz="857067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57067" algn="l" defTabSz="857067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285601" algn="l" defTabSz="857067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14134" algn="l" defTabSz="857067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42668" algn="l" defTabSz="857067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571201" algn="l" defTabSz="857067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2999735" algn="l" defTabSz="857067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428268" algn="l" defTabSz="857067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50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8157CA-2646-1146-3D78-BD86F4451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1254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AF6BFED-9D53-C960-DBD7-0A2DBCF983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8562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Holden Hammond</dc:creator>
  <cp:lastModifiedBy>Ashley Holden Hammond</cp:lastModifiedBy>
  <cp:revision>6</cp:revision>
  <dcterms:created xsi:type="dcterms:W3CDTF">2023-05-26T02:04:42Z</dcterms:created>
  <dcterms:modified xsi:type="dcterms:W3CDTF">2023-06-01T18:42:18Z</dcterms:modified>
</cp:coreProperties>
</file>