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8B1C145-9306-4756-9153-8063AEC94FD9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ustomXml" Target="../customXml/item1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customXml" Target="../customXml/item3.xml" Id="rId10" /><Relationship Type="http://schemas.openxmlformats.org/officeDocument/2006/relationships/viewProps" Target="viewProps.xml" Id="rId4" /><Relationship Type="http://schemas.openxmlformats.org/officeDocument/2006/relationships/customXml" Target="../customXml/item2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47F6E-F1D6-D96B-B4A5-AABB4C82C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1B766F-DA70-B1A2-6AD7-44A957093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FC55F-6EF1-6EFA-D8B2-5F1469382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892A3-A02E-24F9-F7A0-5BF126ADB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7F242-C3B4-F314-4F36-2AFA309F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7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BC693-F8D6-47CA-8FB1-336CD0342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DF4A3A-CEE4-38C2-1080-EDA201B48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7E8D8-154C-88FE-1328-DC00BE89E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5D054-9165-7FE9-DB8C-5473878B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A4AF9-F0CD-6446-6980-BA2E78464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8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4F906E-97FB-E559-5225-32417EC2F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6BFF5-605B-EBC5-A958-E4E39651C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FFC07-423D-ED81-F321-712AE5300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4069B-192A-8523-C483-924BEFDF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64A3D-0A59-BED8-F379-C81DB3A4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47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Slide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97B3-5BF2-E2B2-C1D7-D2F1F8B56B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5151" y="2235200"/>
            <a:ext cx="10941698" cy="2387600"/>
          </a:xfrm>
        </p:spPr>
        <p:txBody>
          <a:bodyPr anchor="ctr">
            <a:normAutofit/>
          </a:bodyPr>
          <a:lstStyle>
            <a:lvl1pPr algn="l">
              <a:defRPr sz="8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91528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98655-03B1-C434-DDC5-48F8E50F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CA449-E681-D079-A8EF-EF0C1D818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35169-DFA3-1735-D237-68591B2D4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E2646-3FAE-D003-7411-AC40BF825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1959C-FB69-6C64-9589-C5925EB3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8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AE757-DC83-C982-35AF-72F4114CB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E1ECD-396C-62C8-BE28-613B8F9FF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BE407-0C94-D760-0A0D-C0145DF8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3F4CC-7191-FCD6-666E-C5B3EA17E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046B8-7F0C-810C-421C-7018E6E19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2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36A5E-4FB1-22ED-82AF-28895CE05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C9698-0114-2A8C-4AEE-73FAD6565B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B5467-624F-A2F9-9A31-816201CA5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26551-181C-7FAC-C0A5-46C6C74F4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B62DE-9F00-7D7D-EFDF-541835A31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CE91E-E016-B4B3-E01D-E87A17EB7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D3ABE-68CD-E042-4FCD-664846ACB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9EA19-E8EC-55DC-48B8-0655DBFE8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AF2E2-7768-BF63-9F96-17005CCFE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4CC2D1-8113-DCEC-E147-EBAF73E96C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175BD5-A747-449A-4849-41C84C2C2C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FBE023-A0AC-8915-DDF2-7EAD62D5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28885D-67E1-337C-6175-38E7F67B9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1B153-BDBA-FF79-46EB-5A4FF088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5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564C1-504E-D435-78AB-C8BDC4615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46090F-5085-0B47-28F6-05A414F5F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0D0017-F552-4F36-75D0-22CB12D0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0F3B9-99F6-1021-5760-29C7700A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0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ECC310-644C-4B40-E4D2-BABED2B46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F35697-0A40-0658-7BA6-03A4AEFD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4FF93-B602-3B63-CCB2-45A8280B8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7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BFE0-696D-8462-F241-0D52306A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61DA9-3756-F248-9364-D2ED50C39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31F1E7-A515-DBE4-E09D-B6DB2CF2A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EF3B5-583D-69C4-72AC-695D9DE7D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B2B6D9-9676-B09D-2B7A-9E3F81A0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3DA2D-F7CF-E31B-25B0-A0ABCE72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2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7F769-1B51-D924-72B2-ABE769D4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F96D32-5914-C969-2415-99D295DA16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C9A731-ED7C-0FCC-2D20-3955A0992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02AA3-A991-1940-47A1-89B50854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C5BC3-C4F6-C6D8-EBBB-634EAB3CB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F4978-6987-C220-1DD4-B415FF5D8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1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D323FC-A938-1112-B8E5-ACEA2065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6F86C-963C-5D38-17C8-D88441A0F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44C9C-BF86-1FDB-8AAA-A318C76DA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B77AEE-C452-470A-815F-94B068CA3A7D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98CB3-7793-32ED-CD76-F8501A548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9057F-124A-B5E8-4966-C35ED7D56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778A9A-C3D0-42F9-B5B6-E7ED66D4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1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48B4-6813-B622-9DA0-9A9A86369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6431" y="2453640"/>
            <a:ext cx="8142929" cy="13106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dirty="0">
                <a:latin typeface="+mn-lt"/>
              </a:rPr>
              <a:t>IS SUPPORTING THE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1DD54C-B371-01EC-6121-39DC97A2BAE0}"/>
              </a:ext>
            </a:extLst>
          </p:cNvPr>
          <p:cNvSpPr txBox="1">
            <a:spLocks/>
          </p:cNvSpPr>
          <p:nvPr/>
        </p:nvSpPr>
        <p:spPr>
          <a:xfrm>
            <a:off x="706431" y="3291840"/>
            <a:ext cx="11272210" cy="1178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6000" b="1" dirty="0">
                <a:latin typeface="+mn-lt"/>
              </a:rPr>
              <a:t>75</a:t>
            </a:r>
            <a:r>
              <a:rPr lang="en-US" sz="6000" b="1" baseline="30000" dirty="0">
                <a:latin typeface="+mn-lt"/>
              </a:rPr>
              <a:t>TH</a:t>
            </a:r>
            <a:r>
              <a:rPr lang="en-US" sz="6000" b="1" dirty="0">
                <a:latin typeface="+mn-lt"/>
              </a:rPr>
              <a:t> AASLD ANNUAL MEETING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1778561-6620-F51C-A6CD-C6EB84B55B76}"/>
              </a:ext>
            </a:extLst>
          </p:cNvPr>
          <p:cNvSpPr txBox="1">
            <a:spLocks/>
          </p:cNvSpPr>
          <p:nvPr/>
        </p:nvSpPr>
        <p:spPr>
          <a:xfrm>
            <a:off x="706431" y="4028440"/>
            <a:ext cx="11272210" cy="883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000" b="1" dirty="0">
                <a:solidFill>
                  <a:srgbClr val="FF8300"/>
                </a:solidFill>
                <a:latin typeface="+mn-lt"/>
              </a:rPr>
              <a:t>Nov. 15-19 :: San Diego, CA</a:t>
            </a:r>
          </a:p>
        </p:txBody>
      </p:sp>
    </p:spTree>
    <p:extLst>
      <p:ext uri="{BB962C8B-B14F-4D97-AF65-F5344CB8AC3E}">
        <p14:creationId xmlns:p14="http://schemas.microsoft.com/office/powerpoint/2010/main" val="94686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8E7E6142B8F418D29167A3B1EF2E6" ma:contentTypeVersion="18" ma:contentTypeDescription="Create a new document." ma:contentTypeScope="" ma:versionID="746763468efb078af6abf266f27aae4e">
  <xsd:schema xmlns:xsd="http://www.w3.org/2001/XMLSchema" xmlns:xs="http://www.w3.org/2001/XMLSchema" xmlns:p="http://schemas.microsoft.com/office/2006/metadata/properties" xmlns:ns2="9b88f086-12b9-4d9b-8616-e6158383400e" xmlns:ns3="7ba886f7-20b5-44da-8a72-64599006898e" targetNamespace="http://schemas.microsoft.com/office/2006/metadata/properties" ma:root="true" ma:fieldsID="96789097acfb551d81b777d81964c47f" ns2:_="" ns3:_="">
    <xsd:import namespace="9b88f086-12b9-4d9b-8616-e6158383400e"/>
    <xsd:import namespace="7ba886f7-20b5-44da-8a72-6459900689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8f086-12b9-4d9b-8616-e615838340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5ae24f7-0383-4be0-b1b9-c152641787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886f7-20b5-44da-8a72-64599006898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a94c9ef-223a-4a9f-b8a1-eb0e0f13272c}" ma:internalName="TaxCatchAll" ma:showField="CatchAllData" ma:web="7ba886f7-20b5-44da-8a72-6459900689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ba886f7-20b5-44da-8a72-64599006898e" xsi:nil="true"/>
    <lcf76f155ced4ddcb4097134ff3c332f xmlns="9b88f086-12b9-4d9b-8616-e6158383400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5CC609B-0D52-467B-9403-2ED6B1B2D4AE}"/>
</file>

<file path=customXml/itemProps2.xml><?xml version="1.0" encoding="utf-8"?>
<ds:datastoreItem xmlns:ds="http://schemas.openxmlformats.org/officeDocument/2006/customXml" ds:itemID="{8D211BBE-3199-4B8A-8544-27CA48F95CD0}"/>
</file>

<file path=customXml/itemProps3.xml><?xml version="1.0" encoding="utf-8"?>
<ds:datastoreItem xmlns:ds="http://schemas.openxmlformats.org/officeDocument/2006/customXml" ds:itemID="{702463F4-FFD8-404D-A21F-7C43B1234D64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IS SUPPORTING THE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SUPPORTING THE</dc:title>
  <dc:creator>Vanessa Velasco</dc:creator>
  <cp:lastModifiedBy>Vanessa Velasco</cp:lastModifiedBy>
  <cp:revision>1</cp:revision>
  <dcterms:created xsi:type="dcterms:W3CDTF">2024-03-01T04:03:01Z</dcterms:created>
  <dcterms:modified xsi:type="dcterms:W3CDTF">2024-03-01T04:18:11Z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0x010100EC18E7E6142B8F418D29167A3B1EF2E6</vt:lpwstr>
  </property>
</Properties>
</file>